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3F6F-70BB-4CE2-BC6C-175C09BC274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Data Import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Customers</a:t>
            </a:r>
          </a:p>
          <a:p>
            <a:pPr lvl="1"/>
            <a:r>
              <a:rPr lang="en-US" dirty="0" smtClean="0"/>
              <a:t>From SAP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WeConnect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SQL </a:t>
            </a:r>
            <a:r>
              <a:rPr lang="en-US" dirty="0" err="1" smtClean="0"/>
              <a:t>sproc</a:t>
            </a:r>
            <a:endParaRPr lang="en-US" dirty="0" smtClean="0"/>
          </a:p>
          <a:p>
            <a:pPr lvl="1"/>
            <a:r>
              <a:rPr lang="en-US" dirty="0" smtClean="0"/>
              <a:t>Cursors, if statements</a:t>
            </a:r>
          </a:p>
          <a:p>
            <a:pPr lvl="2"/>
            <a:r>
              <a:rPr lang="en-US" dirty="0" smtClean="0"/>
              <a:t>Imperative code in declarative language</a:t>
            </a:r>
          </a:p>
          <a:p>
            <a:pPr lvl="1"/>
            <a:r>
              <a:rPr lang="en-US" dirty="0" smtClean="0"/>
              <a:t>Can’t set breakpoints</a:t>
            </a:r>
          </a:p>
          <a:p>
            <a:endParaRPr lang="en-US" dirty="0"/>
          </a:p>
          <a:p>
            <a:r>
              <a:rPr lang="en-US" dirty="0" smtClean="0"/>
              <a:t>Not enough logging</a:t>
            </a:r>
          </a:p>
          <a:p>
            <a:pPr lvl="1"/>
            <a:r>
              <a:rPr lang="en-US" dirty="0" smtClean="0"/>
              <a:t>Support ticket (Customer not imported)</a:t>
            </a:r>
          </a:p>
          <a:p>
            <a:pPr lvl="1"/>
            <a:r>
              <a:rPr lang="en-US" dirty="0" smtClean="0"/>
              <a:t>Developer has to debug </a:t>
            </a:r>
            <a:r>
              <a:rPr lang="en-US" dirty="0" err="1" smtClean="0"/>
              <a:t>sproc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 Development time</a:t>
            </a:r>
          </a:p>
          <a:p>
            <a:r>
              <a:rPr lang="en-US" dirty="0" smtClean="0"/>
              <a:t>More reliable software</a:t>
            </a:r>
          </a:p>
          <a:p>
            <a:pPr lvl="1"/>
            <a:r>
              <a:rPr lang="en-US" dirty="0" smtClean="0"/>
              <a:t>Default immutability (don’t overwrite existing values)</a:t>
            </a:r>
          </a:p>
          <a:p>
            <a:pPr lvl="1"/>
            <a:r>
              <a:rPr lang="en-US" dirty="0" smtClean="0"/>
              <a:t>Less time spent testing and fixing</a:t>
            </a:r>
          </a:p>
          <a:p>
            <a:pPr lvl="2"/>
            <a:r>
              <a:rPr lang="en-US" dirty="0" smtClean="0"/>
              <a:t>Not enjoyable</a:t>
            </a:r>
          </a:p>
          <a:p>
            <a:pPr lvl="2"/>
            <a:r>
              <a:rPr lang="en-US" dirty="0" smtClean="0"/>
              <a:t>Hard to estimate</a:t>
            </a:r>
          </a:p>
          <a:p>
            <a:pPr lvl="2"/>
            <a:r>
              <a:rPr lang="en-US" dirty="0" smtClean="0"/>
              <a:t>Tiring</a:t>
            </a:r>
          </a:p>
          <a:p>
            <a:pPr lvl="1"/>
            <a:endParaRPr lang="en-US" dirty="0" smtClean="0"/>
          </a:p>
          <a:p>
            <a:r>
              <a:rPr lang="en-US" dirty="0"/>
              <a:t>C#/Java</a:t>
            </a:r>
          </a:p>
          <a:p>
            <a:pPr lvl="1"/>
            <a:r>
              <a:rPr lang="en-US" dirty="0" smtClean="0"/>
              <a:t>Side effects</a:t>
            </a:r>
          </a:p>
          <a:p>
            <a:pPr lvl="2"/>
            <a:r>
              <a:rPr lang="en-US" dirty="0" smtClean="0"/>
              <a:t>less predictable code</a:t>
            </a:r>
          </a:p>
          <a:p>
            <a:pPr lvl="1"/>
            <a:r>
              <a:rPr lang="en-US" dirty="0" smtClean="0"/>
              <a:t>Verbose syntax – {} () []</a:t>
            </a:r>
          </a:p>
          <a:p>
            <a:pPr lvl="1"/>
            <a:r>
              <a:rPr lang="en-US" dirty="0" smtClean="0"/>
              <a:t>Lots of files</a:t>
            </a:r>
          </a:p>
          <a:p>
            <a:pPr lvl="1"/>
            <a:r>
              <a:rPr lang="en-US" dirty="0" smtClean="0"/>
              <a:t>Lots of infrastructure (interfaces, factories)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9213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MyInt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 smtClean="0"/>
              <a:t>Could depend on properties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myInt</a:t>
            </a:r>
            <a:r>
              <a:rPr lang="en-US" dirty="0" smtClean="0"/>
              <a:t> == 0)</a:t>
            </a:r>
          </a:p>
          <a:p>
            <a:pPr lvl="2"/>
            <a:r>
              <a:rPr lang="en-US" dirty="0" smtClean="0"/>
              <a:t>Could assign to properties</a:t>
            </a:r>
          </a:p>
          <a:p>
            <a:pPr lvl="3"/>
            <a:r>
              <a:rPr lang="en-US" dirty="0" err="1" smtClean="0"/>
              <a:t>MyBool</a:t>
            </a:r>
            <a:r>
              <a:rPr lang="en-US" dirty="0" smtClean="0"/>
              <a:t> = false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19540" y="568234"/>
            <a:ext cx="4672148" cy="617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Modify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 to null if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r>
              <a:rPr lang="en-US" dirty="0" smtClean="0"/>
              <a:t> is false</a:t>
            </a:r>
          </a:p>
          <a:p>
            <a:pPr lvl="1"/>
            <a:r>
              <a:rPr lang="en-US" dirty="0" smtClean="0"/>
              <a:t>Does this affect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Find all references</a:t>
            </a:r>
          </a:p>
          <a:p>
            <a:pPr lvl="1"/>
            <a:r>
              <a:rPr lang="en-US" dirty="0" smtClean="0"/>
              <a:t>Are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called after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?</a:t>
            </a:r>
          </a:p>
          <a:p>
            <a:r>
              <a:rPr lang="en-US" dirty="0" smtClean="0"/>
              <a:t>Functional: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depended on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, there would already be a string parameter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generates a new string value, you have to modify its return type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Developer is way more conscious of what is changing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41623" cy="49082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Side Effects needed for I/O</a:t>
            </a:r>
          </a:p>
          <a:p>
            <a:pPr lvl="1"/>
            <a:r>
              <a:rPr lang="en-US" dirty="0" smtClean="0"/>
              <a:t>Update Customer w/ Id = 1000</a:t>
            </a:r>
          </a:p>
          <a:p>
            <a:pPr lvl="2"/>
            <a:r>
              <a:rPr lang="en-US" dirty="0" smtClean="0"/>
              <a:t>Overwrite the same disk sector where the Customer already is</a:t>
            </a:r>
          </a:p>
          <a:p>
            <a:pPr lvl="1"/>
            <a:r>
              <a:rPr lang="en-US" dirty="0" smtClean="0"/>
              <a:t>Output to screen:</a:t>
            </a:r>
          </a:p>
          <a:p>
            <a:pPr lvl="2"/>
            <a:r>
              <a:rPr lang="en-US" dirty="0" smtClean="0"/>
              <a:t>Video card always reads from same memory address</a:t>
            </a:r>
          </a:p>
          <a:p>
            <a:pPr lvl="2"/>
            <a:r>
              <a:rPr lang="en-US" dirty="0" smtClean="0"/>
              <a:t>Need to overwrite existing RGB values for each pixel</a:t>
            </a:r>
          </a:p>
          <a:p>
            <a:endParaRPr lang="en-US" dirty="0"/>
          </a:p>
          <a:p>
            <a:r>
              <a:rPr lang="en-US" dirty="0" smtClean="0"/>
              <a:t>Everything else:</a:t>
            </a:r>
          </a:p>
          <a:p>
            <a:pPr lvl="1"/>
            <a:r>
              <a:rPr lang="en-US" dirty="0" smtClean="0"/>
              <a:t>Pure function</a:t>
            </a:r>
          </a:p>
          <a:p>
            <a:pPr lvl="2"/>
            <a:r>
              <a:rPr lang="en-US" dirty="0" smtClean="0"/>
              <a:t>Return value only depends on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Doesn’t reference stuff like </a:t>
            </a:r>
            <a:r>
              <a:rPr lang="en-US" dirty="0" err="1" smtClean="0"/>
              <a:t>DateTime.Now</a:t>
            </a:r>
            <a:endParaRPr lang="en-US" dirty="0" smtClean="0"/>
          </a:p>
          <a:p>
            <a:pPr lvl="2"/>
            <a:r>
              <a:rPr lang="en-US" dirty="0" smtClean="0"/>
              <a:t>Way more predictable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53183" y="2420470"/>
            <a:ext cx="3381935" cy="294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 layers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I/O layer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Pure functions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4" y="1430383"/>
            <a:ext cx="5708468" cy="5296988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FP:</a:t>
            </a:r>
          </a:p>
          <a:p>
            <a:pPr lvl="1"/>
            <a:r>
              <a:rPr lang="en-US" dirty="0" smtClean="0"/>
              <a:t>Less testing and fixing</a:t>
            </a:r>
          </a:p>
          <a:p>
            <a:pPr lvl="2"/>
            <a:r>
              <a:rPr lang="en-US" dirty="0" smtClean="0"/>
              <a:t>So, faster dev time</a:t>
            </a:r>
          </a:p>
          <a:p>
            <a:pPr lvl="1"/>
            <a:r>
              <a:rPr lang="en-US" dirty="0" smtClean="0"/>
              <a:t>Less chance of releasing a bug</a:t>
            </a:r>
          </a:p>
          <a:p>
            <a:pPr lvl="1"/>
            <a:endParaRPr lang="en-US" dirty="0"/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Terse syntax: </a:t>
            </a:r>
            <a:r>
              <a:rPr lang="en-US" strike="sngStrike" dirty="0" smtClean="0"/>
              <a:t>{} () []</a:t>
            </a:r>
          </a:p>
          <a:p>
            <a:pPr lvl="2"/>
            <a:r>
              <a:rPr lang="en-US" dirty="0" smtClean="0"/>
              <a:t>Output of each function is input to next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Different style</a:t>
            </a:r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 smtClean="0"/>
              <a:t>More garbage collections</a:t>
            </a:r>
          </a:p>
          <a:p>
            <a:pPr lvl="2"/>
            <a:r>
              <a:rPr lang="en-US" dirty="0" smtClean="0"/>
              <a:t>Copying more objects (optimized)</a:t>
            </a:r>
          </a:p>
          <a:p>
            <a:pPr lvl="2"/>
            <a:r>
              <a:rPr lang="en-US" dirty="0" smtClean="0"/>
              <a:t>More recursive functions (optimized)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5155" y="424543"/>
            <a:ext cx="5066211" cy="616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Performance Scenario:</a:t>
            </a:r>
          </a:p>
          <a:p>
            <a:pPr lvl="1"/>
            <a:r>
              <a:rPr lang="en-US" dirty="0" smtClean="0"/>
              <a:t>You have an array of 1,000 objects</a:t>
            </a:r>
          </a:p>
          <a:p>
            <a:pPr lvl="1"/>
            <a:r>
              <a:rPr lang="en-US" dirty="0" smtClean="0"/>
              <a:t>Want to change 1 object</a:t>
            </a:r>
          </a:p>
          <a:p>
            <a:pPr lvl="1"/>
            <a:endParaRPr lang="en-US" dirty="0"/>
          </a:p>
          <a:p>
            <a:r>
              <a:rPr lang="en-US" dirty="0" smtClean="0"/>
              <a:t>OO: do a side effect</a:t>
            </a:r>
          </a:p>
          <a:p>
            <a:r>
              <a:rPr lang="en-US" dirty="0" smtClean="0"/>
              <a:t>FP: copy a new list</a:t>
            </a:r>
          </a:p>
          <a:p>
            <a:endParaRPr lang="en-US" dirty="0"/>
          </a:p>
          <a:p>
            <a:r>
              <a:rPr lang="en-US" dirty="0" smtClean="0"/>
              <a:t>Workarounds:</a:t>
            </a:r>
          </a:p>
          <a:p>
            <a:pPr lvl="1"/>
            <a:r>
              <a:rPr lang="en-US" dirty="0" smtClean="0"/>
              <a:t>Return delta and update list in side effect layer</a:t>
            </a:r>
          </a:p>
          <a:p>
            <a:pPr lvl="1"/>
            <a:r>
              <a:rPr lang="en-US" dirty="0" smtClean="0"/>
              <a:t>Use a mutable object</a:t>
            </a:r>
          </a:p>
          <a:p>
            <a:pPr lvl="2"/>
            <a:r>
              <a:rPr lang="en-US" dirty="0" smtClean="0"/>
              <a:t>Decreases predictability</a:t>
            </a:r>
          </a:p>
          <a:p>
            <a:pPr lvl="2"/>
            <a:r>
              <a:rPr lang="en-US" dirty="0" smtClean="0"/>
              <a:t>Okay if only referenced when writing to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89" y="2996493"/>
            <a:ext cx="7849381" cy="213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89" y="3839933"/>
            <a:ext cx="7170159" cy="1731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188" y="5653903"/>
            <a:ext cx="9216097" cy="1014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944" y="1570201"/>
            <a:ext cx="531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 far, no bugs in F#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Zero incorrect behavior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Zero runtime errors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942" y="3173913"/>
            <a:ext cx="3154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SQL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Syntax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Timeout in load test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5941" y="5555113"/>
            <a:ext cx="315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Improved log messages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67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92887"/>
          </a:xfrm>
        </p:spPr>
        <p:txBody>
          <a:bodyPr/>
          <a:lstStyle/>
          <a:p>
            <a:r>
              <a:rPr lang="en-US" dirty="0" smtClean="0"/>
              <a:t>Selecting from input</a:t>
            </a:r>
          </a:p>
          <a:p>
            <a:pPr lvl="1"/>
            <a:r>
              <a:rPr lang="en-US" dirty="0" smtClean="0"/>
              <a:t>Multiple instances with atomic select-update</a:t>
            </a:r>
          </a:p>
          <a:p>
            <a:pPr lvl="1"/>
            <a:r>
              <a:rPr lang="en-US" dirty="0" smtClean="0"/>
              <a:t>Load test ensures input records are not handled twice</a:t>
            </a:r>
          </a:p>
          <a:p>
            <a:r>
              <a:rPr lang="en-US" dirty="0" smtClean="0"/>
              <a:t>Writing to output</a:t>
            </a:r>
          </a:p>
          <a:p>
            <a:pPr lvl="1"/>
            <a:r>
              <a:rPr lang="en-US" dirty="0" smtClean="0"/>
              <a:t>Updates – working</a:t>
            </a:r>
          </a:p>
          <a:p>
            <a:pPr lvl="1"/>
            <a:r>
              <a:rPr lang="en-US" dirty="0" smtClean="0"/>
              <a:t>Insert – edge case</a:t>
            </a:r>
          </a:p>
          <a:p>
            <a:pPr lvl="2"/>
            <a:r>
              <a:rPr lang="en-US" dirty="0" smtClean="0"/>
              <a:t>Existing DB does not have PK auto increment</a:t>
            </a:r>
          </a:p>
          <a:p>
            <a:pPr lvl="2"/>
            <a:r>
              <a:rPr lang="en-US" dirty="0"/>
              <a:t>PK collision</a:t>
            </a:r>
          </a:p>
          <a:p>
            <a:pPr lvl="3"/>
            <a:r>
              <a:rPr lang="en-US" dirty="0" smtClean="0"/>
              <a:t>Detecting and logging</a:t>
            </a:r>
          </a:p>
          <a:p>
            <a:pPr lvl="3"/>
            <a:r>
              <a:rPr lang="en-US" dirty="0" smtClean="0"/>
              <a:t>Planning to retry these</a:t>
            </a:r>
          </a:p>
          <a:p>
            <a:pPr lvl="4"/>
            <a:r>
              <a:rPr lang="en-US" dirty="0" smtClean="0">
                <a:solidFill>
                  <a:srgbClr val="FFFF00"/>
                </a:solidFill>
              </a:rPr>
              <a:t>Limiting scope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6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998"/>
          </a:xfrm>
        </p:spPr>
        <p:txBody>
          <a:bodyPr/>
          <a:lstStyle/>
          <a:p>
            <a:r>
              <a:rPr lang="en-US" dirty="0" smtClean="0"/>
              <a:t>Update status of input records</a:t>
            </a:r>
          </a:p>
          <a:p>
            <a:pPr lvl="1"/>
            <a:r>
              <a:rPr lang="en-US" dirty="0" smtClean="0"/>
              <a:t>Delete successful records</a:t>
            </a:r>
          </a:p>
          <a:p>
            <a:pPr lvl="1"/>
            <a:r>
              <a:rPr lang="en-US" dirty="0" smtClean="0"/>
              <a:t>Mark as failed if failed</a:t>
            </a:r>
          </a:p>
          <a:p>
            <a:pPr lvl="1"/>
            <a:r>
              <a:rPr lang="en-US" dirty="0" smtClean="0"/>
              <a:t>Retry PK collisions</a:t>
            </a:r>
          </a:p>
          <a:p>
            <a:r>
              <a:rPr lang="en-US" dirty="0" smtClean="0"/>
              <a:t>Log to DB instead of console</a:t>
            </a:r>
          </a:p>
          <a:p>
            <a:r>
              <a:rPr lang="en-US" dirty="0" smtClean="0"/>
              <a:t>Multiple threads</a:t>
            </a:r>
          </a:p>
          <a:p>
            <a:r>
              <a:rPr lang="en-US" dirty="0" smtClean="0"/>
              <a:t>Better load test</a:t>
            </a:r>
          </a:p>
          <a:p>
            <a:pPr lvl="1"/>
            <a:r>
              <a:rPr lang="en-US" dirty="0" smtClean="0"/>
              <a:t>10 instances: don’t always get PK collision</a:t>
            </a:r>
          </a:p>
          <a:p>
            <a:pPr lvl="1"/>
            <a:r>
              <a:rPr lang="en-US" dirty="0" smtClean="0"/>
              <a:t>20 instances: timeout when loading input</a:t>
            </a:r>
          </a:p>
          <a:p>
            <a:r>
              <a:rPr lang="en-US" dirty="0" smtClean="0"/>
              <a:t>Code 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494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Functional Data Import Services</vt:lpstr>
      <vt:lpstr>Real example</vt:lpstr>
      <vt:lpstr>Why Functional?</vt:lpstr>
      <vt:lpstr>Side Effects</vt:lpstr>
      <vt:lpstr>I/O</vt:lpstr>
      <vt:lpstr>Pros/Cons</vt:lpstr>
      <vt:lpstr>Results</vt:lpstr>
      <vt:lpstr>Completed work</vt:lpstr>
      <vt:lpstr>Features coming soon</vt:lpstr>
    </vt:vector>
  </TitlesOfParts>
  <Company>PVH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Data Import Services</dc:title>
  <dc:creator>Jayd Pather</dc:creator>
  <cp:lastModifiedBy>Jayd Pather</cp:lastModifiedBy>
  <cp:revision>48</cp:revision>
  <dcterms:created xsi:type="dcterms:W3CDTF">2020-01-13T12:41:37Z</dcterms:created>
  <dcterms:modified xsi:type="dcterms:W3CDTF">2020-01-13T13:29:40Z</dcterms:modified>
</cp:coreProperties>
</file>