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Roboto" panose="0200000000000000000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b3c3233b_0_1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b3c3233b_0_1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3c3233b_0_1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3c3233b_0_1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b3c3233b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b3c3233b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b3c3233b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b3c3233b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d668005_2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d668005_2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Flutter System Architecture</a:t>
            </a:r>
            <a:endParaRPr lang="en-GB"/>
          </a:p>
        </p:txBody>
      </p:sp>
      <p:sp>
        <p:nvSpPr>
          <p:cNvPr id="68" name="Google Shape;68;p13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April 23, 2017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78400" y="2802868"/>
            <a:ext cx="6139500" cy="621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4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High-level overview</a:t>
            </a:r>
            <a:endParaRPr lang="en-GB"/>
          </a:p>
        </p:txBody>
      </p:sp>
      <p:sp>
        <p:nvSpPr>
          <p:cNvPr id="75" name="Google Shape;75;p14"/>
          <p:cNvSpPr/>
          <p:nvPr/>
        </p:nvSpPr>
        <p:spPr>
          <a:xfrm>
            <a:off x="2703350" y="2974443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Skia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219475" y="2974443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735600" y="2974443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178400" y="351435"/>
            <a:ext cx="6139500" cy="2244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4"/>
          <p:cNvSpPr/>
          <p:nvPr/>
        </p:nvSpPr>
        <p:spPr>
          <a:xfrm>
            <a:off x="2703275" y="216239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Foundation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703275" y="175079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动画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219475" y="175079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绘制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03275" y="133919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绘制管理器</a:t>
            </a:r>
            <a:endParaRPr lang="zh-CN">
              <a:solidFill>
                <a:schemeClr val="lt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703275" y="927598"/>
            <a:ext cx="43971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控件池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2703350" y="516010"/>
            <a:ext cx="21822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安卓风格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735675" y="175079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手势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364725" y="2803143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/>
              <a:t>引擎层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(C++)</a:t>
            </a:r>
            <a:endParaRPr lang="en-GB"/>
          </a:p>
        </p:txBody>
      </p:sp>
      <p:sp>
        <p:nvSpPr>
          <p:cNvPr id="87" name="Google Shape;87;p14"/>
          <p:cNvSpPr txBox="1"/>
          <p:nvPr/>
        </p:nvSpPr>
        <p:spPr>
          <a:xfrm>
            <a:off x="1364725" y="1160873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/>
              <a:t>框架层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(Dart)</a:t>
            </a:r>
            <a:endParaRPr lang="en-GB"/>
          </a:p>
        </p:txBody>
      </p:sp>
      <p:sp>
        <p:nvSpPr>
          <p:cNvPr id="88" name="Google Shape;88;p14"/>
          <p:cNvSpPr/>
          <p:nvPr/>
        </p:nvSpPr>
        <p:spPr>
          <a:xfrm>
            <a:off x="4921025" y="516010"/>
            <a:ext cx="21822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solidFill>
                  <a:schemeClr val="lt1"/>
                </a:solidFill>
              </a:rPr>
              <a:t>苹果风格</a:t>
            </a:r>
            <a:endParaRPr lang="zh-CN" altLang="en-GB">
              <a:solidFill>
                <a:schemeClr val="lt1"/>
              </a:solidFill>
            </a:endParaRPr>
          </a:p>
        </p:txBody>
      </p:sp>
      <p:sp>
        <p:nvSpPr>
          <p:cNvPr id="1" name="Google Shape;73;p14"/>
          <p:cNvSpPr/>
          <p:nvPr/>
        </p:nvSpPr>
        <p:spPr>
          <a:xfrm>
            <a:off x="1178400" y="3717268"/>
            <a:ext cx="6139500" cy="621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75;p14"/>
          <p:cNvSpPr/>
          <p:nvPr/>
        </p:nvSpPr>
        <p:spPr>
          <a:xfrm>
            <a:off x="2703350" y="3888208"/>
            <a:ext cx="1364700" cy="2787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lt1"/>
                </a:solidFill>
              </a:rPr>
              <a:t>安卓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Google Shape;76;p14"/>
          <p:cNvSpPr/>
          <p:nvPr/>
        </p:nvSpPr>
        <p:spPr>
          <a:xfrm>
            <a:off x="4219475" y="3888843"/>
            <a:ext cx="1364700" cy="2787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苹果</a:t>
            </a:r>
            <a:endParaRPr lang="zh-CN">
              <a:solidFill>
                <a:schemeClr val="lt1"/>
              </a:solidFill>
            </a:endParaRPr>
          </a:p>
        </p:txBody>
      </p:sp>
      <p:sp>
        <p:nvSpPr>
          <p:cNvPr id="4" name="Google Shape;77;p14"/>
          <p:cNvSpPr/>
          <p:nvPr/>
        </p:nvSpPr>
        <p:spPr>
          <a:xfrm>
            <a:off x="5735600" y="3888843"/>
            <a:ext cx="1364700" cy="2787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lt1"/>
                </a:solidFill>
              </a:rPr>
              <a:t>嵌入式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Google Shape;86;p14"/>
          <p:cNvSpPr txBox="1"/>
          <p:nvPr/>
        </p:nvSpPr>
        <p:spPr>
          <a:xfrm>
            <a:off x="1353295" y="3717543"/>
            <a:ext cx="1143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平台层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6229200" y="4106925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 or Vulkan</a:t>
            </a:r>
            <a:endParaRPr lang="en-GB"/>
          </a:p>
        </p:txBody>
      </p:sp>
      <p:sp>
        <p:nvSpPr>
          <p:cNvPr id="94" name="Google Shape;94;p15"/>
          <p:cNvSpPr/>
          <p:nvPr/>
        </p:nvSpPr>
        <p:spPr>
          <a:xfrm>
            <a:off x="3607200" y="973875"/>
            <a:ext cx="5244000" cy="1057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Thread</a:t>
            </a:r>
            <a:endParaRPr lang="en-GB"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Graphics Pipeline</a:t>
            </a:r>
            <a:endParaRPr lang="en-GB"/>
          </a:p>
        </p:txBody>
      </p:sp>
      <p:sp>
        <p:nvSpPr>
          <p:cNvPr id="96" name="Google Shape;96;p15"/>
          <p:cNvSpPr/>
          <p:nvPr/>
        </p:nvSpPr>
        <p:spPr>
          <a:xfrm>
            <a:off x="5546850" y="1363125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607200" y="3063775"/>
            <a:ext cx="5244000" cy="1057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GPU Thread</a:t>
            </a:r>
            <a:endParaRPr lang="en-GB"/>
          </a:p>
        </p:txBody>
      </p:sp>
      <p:sp>
        <p:nvSpPr>
          <p:cNvPr id="98" name="Google Shape;98;p15"/>
          <p:cNvSpPr/>
          <p:nvPr/>
        </p:nvSpPr>
        <p:spPr>
          <a:xfrm>
            <a:off x="5546850" y="3235063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Compositor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546850" y="3670988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Skia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5546850" y="4512975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1" name="Google Shape;101;p15"/>
          <p:cNvCxnSpPr>
            <a:stCxn id="99" idx="2"/>
            <a:endCxn id="100" idx="0"/>
          </p:cNvCxnSpPr>
          <p:nvPr/>
        </p:nvCxnSpPr>
        <p:spPr>
          <a:xfrm>
            <a:off x="6229200" y="3949688"/>
            <a:ext cx="0" cy="56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5"/>
          <p:cNvCxnSpPr>
            <a:endCxn id="99" idx="0"/>
          </p:cNvCxnSpPr>
          <p:nvPr/>
        </p:nvCxnSpPr>
        <p:spPr>
          <a:xfrm>
            <a:off x="6229200" y="3513788"/>
            <a:ext cx="0" cy="15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>
            <a:stCxn id="96" idx="2"/>
            <a:endCxn id="98" idx="0"/>
          </p:cNvCxnSpPr>
          <p:nvPr/>
        </p:nvCxnSpPr>
        <p:spPr>
          <a:xfrm>
            <a:off x="6229200" y="1641825"/>
            <a:ext cx="0" cy="15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5"/>
          <p:cNvSpPr/>
          <p:nvPr/>
        </p:nvSpPr>
        <p:spPr>
          <a:xfrm>
            <a:off x="5616649" y="2151177"/>
            <a:ext cx="1225098" cy="792504"/>
          </a:xfrm>
          <a:prstGeom prst="flowChartMultidocument">
            <a:avLst/>
          </a:prstGeom>
          <a:solidFill>
            <a:srgbClr val="CFE2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 Tree</a:t>
            </a:r>
            <a:endParaRPr lang="en-GB"/>
          </a:p>
        </p:txBody>
      </p:sp>
      <p:sp>
        <p:nvSpPr>
          <p:cNvPr id="105" name="Google Shape;105;p15"/>
          <p:cNvSpPr txBox="1"/>
          <p:nvPr/>
        </p:nvSpPr>
        <p:spPr>
          <a:xfrm>
            <a:off x="6229200" y="556488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Vsync</a:t>
            </a:r>
            <a:endParaRPr lang="en-GB"/>
          </a:p>
        </p:txBody>
      </p:sp>
      <p:sp>
        <p:nvSpPr>
          <p:cNvPr id="106" name="Google Shape;106;p15"/>
          <p:cNvSpPr/>
          <p:nvPr/>
        </p:nvSpPr>
        <p:spPr>
          <a:xfrm>
            <a:off x="5546850" y="289100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5"/>
          <p:cNvCxnSpPr>
            <a:stCxn id="106" idx="2"/>
            <a:endCxn id="96" idx="0"/>
          </p:cNvCxnSpPr>
          <p:nvPr/>
        </p:nvCxnSpPr>
        <p:spPr>
          <a:xfrm>
            <a:off x="6229200" y="567800"/>
            <a:ext cx="0" cy="79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5"/>
          <p:cNvCxnSpPr>
            <a:stCxn id="98" idx="1"/>
            <a:endCxn id="96" idx="1"/>
          </p:cNvCxnSpPr>
          <p:nvPr/>
        </p:nvCxnSpPr>
        <p:spPr>
          <a:xfrm rot="10800000" flipH="1">
            <a:off x="5546850" y="1502413"/>
            <a:ext cx="600" cy="1872000"/>
          </a:xfrm>
          <a:prstGeom prst="bentConnector3">
            <a:avLst>
              <a:gd name="adj1" fmla="val -659958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5"/>
          <p:cNvSpPr txBox="1"/>
          <p:nvPr/>
        </p:nvSpPr>
        <p:spPr>
          <a:xfrm>
            <a:off x="4284475" y="2371175"/>
            <a:ext cx="866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Throttle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3473300" y="1255025"/>
            <a:ext cx="5478900" cy="2331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Rendering Pipeline</a:t>
            </a:r>
            <a:endParaRPr lang="en-GB"/>
          </a:p>
        </p:txBody>
      </p:sp>
      <p:sp>
        <p:nvSpPr>
          <p:cNvPr id="116" name="Google Shape;116;p16"/>
          <p:cNvSpPr/>
          <p:nvPr/>
        </p:nvSpPr>
        <p:spPr>
          <a:xfrm>
            <a:off x="3661050" y="14924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Animate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661050" y="20386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661050" y="25848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Layout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661050" y="31310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Paint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37875" y="1492400"/>
            <a:ext cx="35442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Tick animations to change widget state</a:t>
            </a:r>
            <a:endParaRPr lang="en-GB"/>
          </a:p>
        </p:txBody>
      </p:sp>
      <p:sp>
        <p:nvSpPr>
          <p:cNvPr id="121" name="Google Shape;121;p16"/>
          <p:cNvSpPr txBox="1"/>
          <p:nvPr/>
        </p:nvSpPr>
        <p:spPr>
          <a:xfrm>
            <a:off x="5037875" y="20386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Rebuild widgets to account for state changes</a:t>
            </a:r>
            <a:endParaRPr lang="en-GB"/>
          </a:p>
        </p:txBody>
      </p:sp>
      <p:sp>
        <p:nvSpPr>
          <p:cNvPr id="122" name="Google Shape;122;p16"/>
          <p:cNvSpPr txBox="1"/>
          <p:nvPr/>
        </p:nvSpPr>
        <p:spPr>
          <a:xfrm>
            <a:off x="5037875" y="25848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size and position of render objects</a:t>
            </a:r>
            <a:endParaRPr lang="en-GB"/>
          </a:p>
        </p:txBody>
      </p:sp>
      <p:sp>
        <p:nvSpPr>
          <p:cNvPr id="123" name="Google Shape;123;p16"/>
          <p:cNvSpPr txBox="1"/>
          <p:nvPr/>
        </p:nvSpPr>
        <p:spPr>
          <a:xfrm>
            <a:off x="5037875" y="3131000"/>
            <a:ext cx="3914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 display lists for composited layers</a:t>
            </a:r>
            <a:endParaRPr lang="en-GB"/>
          </a:p>
        </p:txBody>
      </p:sp>
      <p:cxnSp>
        <p:nvCxnSpPr>
          <p:cNvPr id="124" name="Google Shape;124;p16"/>
          <p:cNvCxnSpPr>
            <a:stCxn id="116" idx="2"/>
            <a:endCxn id="117" idx="0"/>
          </p:cNvCxnSpPr>
          <p:nvPr/>
        </p:nvCxnSpPr>
        <p:spPr>
          <a:xfrm>
            <a:off x="4343400" y="1771100"/>
            <a:ext cx="0" cy="26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>
            <a:stCxn id="117" idx="2"/>
            <a:endCxn id="118" idx="0"/>
          </p:cNvCxnSpPr>
          <p:nvPr/>
        </p:nvCxnSpPr>
        <p:spPr>
          <a:xfrm>
            <a:off x="4343400" y="2317300"/>
            <a:ext cx="0" cy="26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18" idx="2"/>
            <a:endCxn id="119" idx="0"/>
          </p:cNvCxnSpPr>
          <p:nvPr/>
        </p:nvCxnSpPr>
        <p:spPr>
          <a:xfrm>
            <a:off x="4343400" y="2863500"/>
            <a:ext cx="0" cy="26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6"/>
          <p:cNvSpPr txBox="1"/>
          <p:nvPr/>
        </p:nvSpPr>
        <p:spPr>
          <a:xfrm>
            <a:off x="4343400" y="697088"/>
            <a:ext cx="1740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Vsync</a:t>
            </a:r>
            <a:endParaRPr lang="en-GB"/>
          </a:p>
        </p:txBody>
      </p:sp>
      <p:sp>
        <p:nvSpPr>
          <p:cNvPr id="128" name="Google Shape;128;p16"/>
          <p:cNvSpPr/>
          <p:nvPr/>
        </p:nvSpPr>
        <p:spPr>
          <a:xfrm>
            <a:off x="3661050" y="418400"/>
            <a:ext cx="1364700" cy="27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GPU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730849" y="3955802"/>
            <a:ext cx="1225098" cy="792504"/>
          </a:xfrm>
          <a:prstGeom prst="flowChartMultidocument">
            <a:avLst/>
          </a:prstGeom>
          <a:solidFill>
            <a:srgbClr val="CFE2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 Tree</a:t>
            </a:r>
            <a:endParaRPr lang="en-GB"/>
          </a:p>
        </p:txBody>
      </p:sp>
      <p:cxnSp>
        <p:nvCxnSpPr>
          <p:cNvPr id="130" name="Google Shape;130;p16"/>
          <p:cNvCxnSpPr>
            <a:stCxn id="119" idx="2"/>
          </p:cNvCxnSpPr>
          <p:nvPr/>
        </p:nvCxnSpPr>
        <p:spPr>
          <a:xfrm>
            <a:off x="4343400" y="3409700"/>
            <a:ext cx="0" cy="54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6"/>
          <p:cNvCxnSpPr>
            <a:stCxn id="128" idx="2"/>
          </p:cNvCxnSpPr>
          <p:nvPr/>
        </p:nvCxnSpPr>
        <p:spPr>
          <a:xfrm>
            <a:off x="4343400" y="697100"/>
            <a:ext cx="0" cy="79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237200" y="1135113"/>
            <a:ext cx="2299800" cy="166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</a:t>
            </a:r>
            <a:endParaRPr lang="en-GB"/>
          </a:p>
        </p:txBody>
      </p:sp>
      <p:sp>
        <p:nvSpPr>
          <p:cNvPr id="137" name="Google Shape;137;p17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 lifecycle</a:t>
            </a:r>
            <a:endParaRPr lang="en-GB"/>
          </a:p>
        </p:txBody>
      </p:sp>
      <p:sp>
        <p:nvSpPr>
          <p:cNvPr id="138" name="Google Shape;138;p17"/>
          <p:cNvSpPr/>
          <p:nvPr/>
        </p:nvSpPr>
        <p:spPr>
          <a:xfrm>
            <a:off x="1704750" y="153478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constructor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704750" y="209871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0" name="Google Shape;140;p17"/>
          <p:cNvCxnSpPr>
            <a:stCxn id="139" idx="2"/>
            <a:endCxn id="139" idx="1"/>
          </p:cNvCxnSpPr>
          <p:nvPr/>
        </p:nvCxnSpPr>
        <p:spPr>
          <a:xfrm rot="5400000" flipH="1">
            <a:off x="1976250" y="1966563"/>
            <a:ext cx="139500" cy="682200"/>
          </a:xfrm>
          <a:prstGeom prst="bentConnector4">
            <a:avLst>
              <a:gd name="adj1" fmla="val -170699"/>
              <a:gd name="adj2" fmla="val 13486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7"/>
          <p:cNvCxnSpPr>
            <a:stCxn id="138" idx="2"/>
            <a:endCxn id="139" idx="0"/>
          </p:cNvCxnSpPr>
          <p:nvPr/>
        </p:nvCxnSpPr>
        <p:spPr>
          <a:xfrm>
            <a:off x="2387100" y="1813488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7"/>
          <p:cNvSpPr/>
          <p:nvPr/>
        </p:nvSpPr>
        <p:spPr>
          <a:xfrm>
            <a:off x="5111688" y="1122738"/>
            <a:ext cx="2299800" cy="166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</a:t>
            </a:r>
            <a:endParaRPr lang="en-GB"/>
          </a:p>
        </p:txBody>
      </p:sp>
      <p:sp>
        <p:nvSpPr>
          <p:cNvPr id="143" name="Google Shape;143;p17"/>
          <p:cNvSpPr/>
          <p:nvPr/>
        </p:nvSpPr>
        <p:spPr>
          <a:xfrm>
            <a:off x="5579238" y="152241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constructor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5579238" y="2086338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createState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7"/>
          <p:cNvCxnSpPr>
            <a:stCxn id="144" idx="2"/>
            <a:endCxn id="144" idx="1"/>
          </p:cNvCxnSpPr>
          <p:nvPr/>
        </p:nvCxnSpPr>
        <p:spPr>
          <a:xfrm rot="5400000" flipH="1">
            <a:off x="5850737" y="1954188"/>
            <a:ext cx="139500" cy="682200"/>
          </a:xfrm>
          <a:prstGeom prst="bentConnector4">
            <a:avLst>
              <a:gd name="adj1" fmla="val -170699"/>
              <a:gd name="adj2" fmla="val 13486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7"/>
          <p:cNvCxnSpPr>
            <a:stCxn id="143" idx="2"/>
            <a:endCxn id="144" idx="0"/>
          </p:cNvCxnSpPr>
          <p:nvPr/>
        </p:nvCxnSpPr>
        <p:spPr>
          <a:xfrm>
            <a:off x="6261587" y="1801113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820800" y="30065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single StatelessWidget can build in many different BuildContexts</a:t>
            </a:r>
            <a:endParaRPr lang="en-GB"/>
          </a:p>
        </p:txBody>
      </p:sp>
      <p:sp>
        <p:nvSpPr>
          <p:cNvPr id="148" name="Google Shape;148;p17"/>
          <p:cNvSpPr txBox="1"/>
          <p:nvPr/>
        </p:nvSpPr>
        <p:spPr>
          <a:xfrm>
            <a:off x="4695300" y="30065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StatefulWidget creates a new State object for each BuildContext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State&lt;T&gt; lifecycle</a:t>
            </a:r>
            <a:endParaRPr lang="en-GB"/>
          </a:p>
        </p:txBody>
      </p:sp>
      <p:sp>
        <p:nvSpPr>
          <p:cNvPr id="154" name="Google Shape;154;p18"/>
          <p:cNvSpPr/>
          <p:nvPr/>
        </p:nvSpPr>
        <p:spPr>
          <a:xfrm>
            <a:off x="3565800" y="511975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(created)</a:t>
            </a:r>
            <a:endParaRPr lang="en-GB"/>
          </a:p>
        </p:txBody>
      </p:sp>
      <p:sp>
        <p:nvSpPr>
          <p:cNvPr id="155" name="Google Shape;155;p18"/>
          <p:cNvSpPr/>
          <p:nvPr/>
        </p:nvSpPr>
        <p:spPr>
          <a:xfrm>
            <a:off x="3565800" y="107590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initState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18"/>
          <p:cNvCxnSpPr>
            <a:stCxn id="154" idx="2"/>
            <a:endCxn id="155" idx="0"/>
          </p:cNvCxnSpPr>
          <p:nvPr/>
        </p:nvCxnSpPr>
        <p:spPr>
          <a:xfrm>
            <a:off x="4248150" y="790675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stCxn id="155" idx="2"/>
            <a:endCxn id="158" idx="0"/>
          </p:cNvCxnSpPr>
          <p:nvPr/>
        </p:nvCxnSpPr>
        <p:spPr>
          <a:xfrm>
            <a:off x="4248150" y="1354600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8"/>
          <p:cNvSpPr/>
          <p:nvPr/>
        </p:nvSpPr>
        <p:spPr>
          <a:xfrm>
            <a:off x="3565800" y="3331650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dispose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0" name="Google Shape;160;p18"/>
          <p:cNvCxnSpPr>
            <a:stCxn id="161" idx="2"/>
            <a:endCxn id="159" idx="0"/>
          </p:cNvCxnSpPr>
          <p:nvPr/>
        </p:nvCxnSpPr>
        <p:spPr>
          <a:xfrm>
            <a:off x="4248150" y="3046400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8"/>
          <p:cNvSpPr/>
          <p:nvPr/>
        </p:nvSpPr>
        <p:spPr>
          <a:xfrm>
            <a:off x="3565800" y="1639838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(dirty)</a:t>
            </a:r>
            <a:endParaRPr lang="en-GB"/>
          </a:p>
        </p:txBody>
      </p:sp>
      <p:sp>
        <p:nvSpPr>
          <p:cNvPr id="162" name="Google Shape;162;p18"/>
          <p:cNvSpPr/>
          <p:nvPr/>
        </p:nvSpPr>
        <p:spPr>
          <a:xfrm>
            <a:off x="3565800" y="2203763"/>
            <a:ext cx="13647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build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3565800" y="2767700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(clean)</a:t>
            </a:r>
            <a:endParaRPr lang="en-GB"/>
          </a:p>
        </p:txBody>
      </p:sp>
      <p:cxnSp>
        <p:nvCxnSpPr>
          <p:cNvPr id="163" name="Google Shape;163;p18"/>
          <p:cNvCxnSpPr>
            <a:stCxn id="158" idx="2"/>
            <a:endCxn id="162" idx="0"/>
          </p:cNvCxnSpPr>
          <p:nvPr/>
        </p:nvCxnSpPr>
        <p:spPr>
          <a:xfrm>
            <a:off x="4248150" y="1918538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8"/>
          <p:cNvCxnSpPr>
            <a:stCxn id="162" idx="2"/>
            <a:endCxn id="161" idx="0"/>
          </p:cNvCxnSpPr>
          <p:nvPr/>
        </p:nvCxnSpPr>
        <p:spPr>
          <a:xfrm>
            <a:off x="4248150" y="2482463"/>
            <a:ext cx="0" cy="28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8"/>
          <p:cNvSpPr/>
          <p:nvPr/>
        </p:nvSpPr>
        <p:spPr>
          <a:xfrm>
            <a:off x="1719725" y="2203763"/>
            <a:ext cx="15609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didUpdateConfig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5215675" y="2203763"/>
            <a:ext cx="1560900" cy="27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setState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7" name="Google Shape;167;p18"/>
          <p:cNvCxnSpPr>
            <a:stCxn id="161" idx="1"/>
            <a:endCxn id="165" idx="2"/>
          </p:cNvCxnSpPr>
          <p:nvPr/>
        </p:nvCxnSpPr>
        <p:spPr>
          <a:xfrm rot="10800000">
            <a:off x="2500200" y="2482550"/>
            <a:ext cx="1065600" cy="424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8"/>
          <p:cNvCxnSpPr>
            <a:stCxn id="161" idx="3"/>
            <a:endCxn id="166" idx="2"/>
          </p:cNvCxnSpPr>
          <p:nvPr/>
        </p:nvCxnSpPr>
        <p:spPr>
          <a:xfrm rot="10800000" flipH="1">
            <a:off x="4930500" y="2482550"/>
            <a:ext cx="1065600" cy="424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8"/>
          <p:cNvCxnSpPr>
            <a:stCxn id="166" idx="0"/>
            <a:endCxn id="158" idx="3"/>
          </p:cNvCxnSpPr>
          <p:nvPr/>
        </p:nvCxnSpPr>
        <p:spPr>
          <a:xfrm rot="5400000" flipH="1">
            <a:off x="5251075" y="1458713"/>
            <a:ext cx="424500" cy="1065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8"/>
          <p:cNvCxnSpPr>
            <a:stCxn id="165" idx="0"/>
            <a:endCxn id="158" idx="1"/>
          </p:cNvCxnSpPr>
          <p:nvPr/>
        </p:nvCxnSpPr>
        <p:spPr>
          <a:xfrm rot="-5400000">
            <a:off x="2820725" y="1458713"/>
            <a:ext cx="424500" cy="1065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3565800" y="3895600"/>
            <a:ext cx="1364700" cy="278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(defunct)</a:t>
            </a:r>
            <a:endParaRPr lang="en-GB"/>
          </a:p>
        </p:txBody>
      </p:sp>
      <p:cxnSp>
        <p:nvCxnSpPr>
          <p:cNvPr id="172" name="Google Shape;172;p18"/>
          <p:cNvCxnSpPr>
            <a:stCxn id="159" idx="2"/>
            <a:endCxn id="171" idx="0"/>
          </p:cNvCxnSpPr>
          <p:nvPr/>
        </p:nvCxnSpPr>
        <p:spPr>
          <a:xfrm>
            <a:off x="4248150" y="3610350"/>
            <a:ext cx="0" cy="2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204725" y="295975"/>
            <a:ext cx="2894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State&lt;T&gt; object can rebuild if ...</a:t>
            </a:r>
            <a:endParaRPr lang="en-GB"/>
          </a:p>
        </p:txBody>
      </p:sp>
      <p:sp>
        <p:nvSpPr>
          <p:cNvPr id="174" name="Google Shape;174;p18"/>
          <p:cNvSpPr txBox="1"/>
          <p:nvPr/>
        </p:nvSpPr>
        <p:spPr>
          <a:xfrm>
            <a:off x="148025" y="29303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 it receives a new configuration</a:t>
            </a:r>
            <a:endParaRPr lang="en-GB"/>
          </a:p>
        </p:txBody>
      </p:sp>
      <p:sp>
        <p:nvSpPr>
          <p:cNvPr id="175" name="Google Shape;175;p18"/>
          <p:cNvSpPr txBox="1"/>
          <p:nvPr/>
        </p:nvSpPr>
        <p:spPr>
          <a:xfrm>
            <a:off x="5215675" y="2930375"/>
            <a:ext cx="31326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it changes its internal state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/>
  <Paragraphs>134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方正书宋_GBK</vt:lpstr>
      <vt:lpstr>Wingdings</vt:lpstr>
      <vt:lpstr>Arial</vt:lpstr>
      <vt:lpstr>Roboto</vt:lpstr>
      <vt:lpstr>微软雅黑</vt:lpstr>
      <vt:lpstr>汉仪旗黑</vt:lpstr>
      <vt:lpstr>宋体</vt:lpstr>
      <vt:lpstr>Arial Unicode MS</vt:lpstr>
      <vt:lpstr>汉仪书宋二KW</vt:lpstr>
      <vt:lpstr>Material</vt:lpstr>
      <vt:lpstr>Flutter System Architecture</vt:lpstr>
      <vt:lpstr>PowerPoint 演示文稿</vt:lpstr>
      <vt:lpstr>Graphics Pipeline</vt:lpstr>
      <vt:lpstr>Rendering Pipeline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System Architecture</dc:title>
  <dc:creator/>
  <cp:lastModifiedBy>xuejiewang</cp:lastModifiedBy>
  <cp:revision>3</cp:revision>
  <dcterms:created xsi:type="dcterms:W3CDTF">2021-08-27T03:26:29Z</dcterms:created>
  <dcterms:modified xsi:type="dcterms:W3CDTF">2021-08-27T03:26:29Z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