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A122-BF7D-1D44-B0E3-9A53819663A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E938-FE5B-FB47-B78D-74F2C29F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7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20325" y="3015343"/>
            <a:ext cx="1367903" cy="1321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1685" y="3189515"/>
            <a:ext cx="1186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 53</a:t>
            </a:r>
            <a:endParaRPr lang="en-US" dirty="0"/>
          </a:p>
          <a:p>
            <a:r>
              <a:rPr lang="en-US" dirty="0" smtClean="0"/>
              <a:t>DNS Resolution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47097" y="3015343"/>
            <a:ext cx="1150187" cy="1321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63143" y="3189515"/>
            <a:ext cx="1186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Elastic Load Balancer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75897" y="3026230"/>
            <a:ext cx="1150187" cy="1321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3679" y="3352919"/>
            <a:ext cx="95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544953" y="4396817"/>
            <a:ext cx="375392" cy="96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6544953" y="1992026"/>
            <a:ext cx="375392" cy="9851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885241" y="2317138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Scalable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855246" y="4646589"/>
            <a:ext cx="101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Scalable</a:t>
            </a:r>
            <a:endParaRPr lang="en-US"/>
          </a:p>
        </p:txBody>
      </p: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3788228" y="3676085"/>
            <a:ext cx="55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5497284" y="3676084"/>
            <a:ext cx="678613" cy="1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34166" y="3352919"/>
            <a:ext cx="678613" cy="1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328409" y="3868015"/>
            <a:ext cx="735576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063985" y="3097105"/>
            <a:ext cx="1150187" cy="1321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36045" y="3434681"/>
            <a:ext cx="67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60371" y="500742"/>
            <a:ext cx="4419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PRS Architecture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04974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requests are routed through Amazon Route 53 DNS resolution system.</a:t>
            </a:r>
          </a:p>
          <a:p>
            <a:r>
              <a:rPr lang="en-US" dirty="0" smtClean="0"/>
              <a:t>The requests are received by the </a:t>
            </a:r>
            <a:r>
              <a:rPr lang="en-US" i="1" dirty="0" smtClean="0"/>
              <a:t>Elastic Load Balancer</a:t>
            </a:r>
            <a:r>
              <a:rPr lang="en-US" dirty="0" smtClean="0"/>
              <a:t> which then evenly distributes requests to EC2 instances.</a:t>
            </a:r>
          </a:p>
          <a:p>
            <a:r>
              <a:rPr lang="en-US" dirty="0" smtClean="0"/>
              <a:t>The web servers are deployed on EC2 instances and these process the requests given by load balancer. Auto Scaling is enabled to handle dynamic load changes.</a:t>
            </a:r>
          </a:p>
          <a:p>
            <a:r>
              <a:rPr lang="en-US" dirty="0" smtClean="0"/>
              <a:t>All the data is stored and fetch in a Data Store. This data store will have indexing of geo points for making a geo spatial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1578430"/>
            <a:ext cx="10972799" cy="497477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new user first creates an account through sign up page.</a:t>
            </a:r>
          </a:p>
          <a:p>
            <a:r>
              <a:rPr lang="en-US" dirty="0" smtClean="0"/>
              <a:t>The user credentials and data is securely stored in the data store.</a:t>
            </a:r>
          </a:p>
          <a:p>
            <a:r>
              <a:rPr lang="en-US" dirty="0" smtClean="0"/>
              <a:t>The user can then login from the home page which is directed to a map.</a:t>
            </a:r>
          </a:p>
          <a:p>
            <a:r>
              <a:rPr lang="en-US" dirty="0" smtClean="0"/>
              <a:t>The search nearby on the same page provides near by vacant locations. This can be refined by providing radius for area.</a:t>
            </a:r>
          </a:p>
          <a:p>
            <a:r>
              <a:rPr lang="en-US" dirty="0" smtClean="0"/>
              <a:t> Post clicking on the location the, the user reserves the location and the app is directed to the parking details page.</a:t>
            </a:r>
          </a:p>
          <a:p>
            <a:r>
              <a:rPr lang="en-US" dirty="0" smtClean="0"/>
              <a:t>The parking details page consists of a field to provide expected time to leave.</a:t>
            </a:r>
          </a:p>
          <a:p>
            <a:r>
              <a:rPr lang="en-US" dirty="0" smtClean="0"/>
              <a:t>If the user happens to leave early than expected then he notify from the app.</a:t>
            </a:r>
          </a:p>
          <a:p>
            <a:r>
              <a:rPr lang="en-US" dirty="0" smtClean="0"/>
              <a:t>The user can view/edit his/her details and view point earned and parking history on the profile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 for a specified duration.</a:t>
            </a:r>
          </a:p>
          <a:p>
            <a:r>
              <a:rPr lang="en-US" dirty="0" smtClean="0"/>
              <a:t>If no parking locations are available at a particular instant show near by parking lots.</a:t>
            </a:r>
          </a:p>
          <a:p>
            <a:r>
              <a:rPr lang="en-US" dirty="0" smtClean="0"/>
              <a:t>The user can earn points by:</a:t>
            </a:r>
          </a:p>
          <a:p>
            <a:pPr lvl="1"/>
            <a:r>
              <a:rPr lang="en-US" dirty="0" smtClean="0"/>
              <a:t>By notifying if there are parking spots available on the street where he/she parks.</a:t>
            </a:r>
          </a:p>
          <a:p>
            <a:pPr lvl="1"/>
            <a:r>
              <a:rPr lang="en-US" dirty="0" smtClean="0"/>
              <a:t>By notifying if leaving earlier than expected. This would be applicable if user leaves 15 minutes early else no point would be awarded.</a:t>
            </a:r>
          </a:p>
          <a:p>
            <a:pPr lvl="1"/>
            <a:r>
              <a:rPr lang="en-US" dirty="0" smtClean="0"/>
              <a:t>Regular use of App on basis of number of days.</a:t>
            </a:r>
          </a:p>
          <a:p>
            <a:r>
              <a:rPr lang="en-US" dirty="0" smtClean="0"/>
              <a:t>Push notification if the parking time is exceeding expected time.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6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Hackathon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Flows for:</a:t>
            </a:r>
          </a:p>
          <a:p>
            <a:pPr lvl="1"/>
            <a:r>
              <a:rPr lang="en-US" dirty="0" smtClean="0"/>
              <a:t>Parking Request</a:t>
            </a:r>
          </a:p>
          <a:p>
            <a:pPr lvl="1"/>
            <a:r>
              <a:rPr lang="en-US" dirty="0" smtClean="0"/>
              <a:t>Parking spot notification</a:t>
            </a:r>
          </a:p>
          <a:p>
            <a:pPr lvl="1"/>
            <a:r>
              <a:rPr lang="en-US" dirty="0" smtClean="0"/>
              <a:t>Notifying a parking slot</a:t>
            </a:r>
          </a:p>
          <a:p>
            <a:pPr lvl="1"/>
            <a:r>
              <a:rPr lang="en-US" smtClean="0"/>
              <a:t>Leave </a:t>
            </a:r>
            <a:r>
              <a:rPr lang="en-US" smtClean="0"/>
              <a:t>Parking early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AWS services</a:t>
            </a:r>
          </a:p>
          <a:p>
            <a:pPr lvl="1"/>
            <a:r>
              <a:rPr lang="en-US" dirty="0" smtClean="0"/>
              <a:t>Elastic Beanstalk</a:t>
            </a:r>
          </a:p>
          <a:p>
            <a:pPr lvl="1"/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Amazon RDS</a:t>
            </a:r>
          </a:p>
          <a:p>
            <a:pPr lvl="1"/>
            <a:endParaRPr lang="en-US" dirty="0"/>
          </a:p>
          <a:p>
            <a:r>
              <a:rPr lang="en-US" dirty="0" smtClean="0"/>
              <a:t>Google Maps API</a:t>
            </a:r>
          </a:p>
          <a:p>
            <a:r>
              <a:rPr lang="en-US" dirty="0" smtClean="0"/>
              <a:t>Geo Spatial Index</a:t>
            </a:r>
          </a:p>
          <a:p>
            <a:r>
              <a:rPr lang="en-US" smtClean="0"/>
              <a:t>Android or IONIC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Parking Request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9458" y="3113315"/>
            <a:ext cx="1099456" cy="1273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8316" y="3418114"/>
            <a:ext cx="84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Mobile Device</a:t>
            </a:r>
            <a:endParaRPr lang="en-US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198914" y="3733800"/>
            <a:ext cx="1240972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7772" y="3113315"/>
            <a:ext cx="900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Parking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39886" y="3211286"/>
            <a:ext cx="1099456" cy="1273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3737" y="358101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7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378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Architecture Explanation</vt:lpstr>
      <vt:lpstr>Flow</vt:lpstr>
      <vt:lpstr>Features</vt:lpstr>
      <vt:lpstr>Goals for Hackathon </vt:lpstr>
      <vt:lpstr>Technologies</vt:lpstr>
      <vt:lpstr>Parking Request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2016-11-17T16:52:55Z</dcterms:created>
  <dcterms:modified xsi:type="dcterms:W3CDTF">2016-11-17T22:29:42Z</dcterms:modified>
</cp:coreProperties>
</file>