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2" autoAdjust="0"/>
    <p:restoredTop sz="94660"/>
  </p:normalViewPr>
  <p:slideViewPr>
    <p:cSldViewPr snapToGrid="0">
      <p:cViewPr>
        <p:scale>
          <a:sx n="39" d="100"/>
          <a:sy n="39" d="100"/>
        </p:scale>
        <p:origin x="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90514" y="-707227"/>
            <a:ext cx="31089600" cy="251454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lang="en-US" sz="6000" dirty="0"/>
              <a:t> RECOMMENDATION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>
          <a:xfrm>
            <a:off x="9280638" y="2795512"/>
            <a:ext cx="19940380" cy="2604253"/>
          </a:xfrm>
        </p:spPr>
        <p:txBody>
          <a:bodyPr/>
          <a:lstStyle/>
          <a:p>
            <a:r>
              <a:rPr lang="en-US" sz="5000" dirty="0"/>
              <a:t>A system which finds and helps in notifying vacant street parking </a:t>
            </a:r>
            <a:r>
              <a:rPr lang="en-US" sz="5000" dirty="0" smtClean="0"/>
              <a:t>spots</a:t>
            </a:r>
          </a:p>
          <a:p>
            <a:r>
              <a:rPr lang="en-US" sz="5000" dirty="0"/>
              <a:t>	</a:t>
            </a:r>
            <a:r>
              <a:rPr lang="en-US" sz="5000" dirty="0" smtClean="0"/>
              <a:t>	Team: J. A. Y.</a:t>
            </a:r>
            <a:endParaRPr lang="en-US" sz="5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43000" y="2351315"/>
            <a:ext cx="41559163" cy="1434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7" y="20375846"/>
            <a:ext cx="3384272" cy="6011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433" y="20409434"/>
            <a:ext cx="3384272" cy="601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409" y="20409434"/>
            <a:ext cx="3365364" cy="5977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8" y="6151117"/>
            <a:ext cx="10600871" cy="7918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219" y="5865080"/>
            <a:ext cx="7953829" cy="9017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4514" y="15218228"/>
            <a:ext cx="122790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architecture diagram is as shown above. The Web Server is scalable using Elastic Beanstalk. Coupled with Kafka the mobile makes an unblocking call to the app. </a:t>
            </a:r>
          </a:p>
          <a:p>
            <a:endParaRPr lang="en-US" sz="2500" dirty="0" smtClean="0"/>
          </a:p>
          <a:p>
            <a:r>
              <a:rPr lang="en-US" sz="2500" dirty="0" smtClean="0"/>
              <a:t>We have used MongoDB to store Geo Spatial data. It has a geospatial index which helps to get quires extremely fast for the nearby parking coordinates.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09247" y="15556360"/>
            <a:ext cx="12279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have created our own data for Manhattan parking.  The above diagram represents parking spots having number of parking spots on the markers. </a:t>
            </a:r>
          </a:p>
          <a:p>
            <a:endParaRPr lang="en-US" sz="2500" dirty="0" smtClean="0"/>
          </a:p>
          <a:p>
            <a:r>
              <a:rPr lang="en-US" sz="2500" dirty="0" smtClean="0"/>
              <a:t>Green indicates several parking spots are available in that block, yellow indicates fewer parking spots are available and red indicates very less spots are available.</a:t>
            </a:r>
          </a:p>
          <a:p>
            <a:endParaRPr lang="en-US" sz="2500" dirty="0" smtClean="0"/>
          </a:p>
          <a:p>
            <a:r>
              <a:rPr lang="en-US" sz="2500" dirty="0" smtClean="0"/>
              <a:t>This is our Web Monitoring tools which gets deployed with the App. We use this to simulate parking spots and test outputs.</a:t>
            </a:r>
          </a:p>
          <a:p>
            <a:endParaRPr lang="en-US" sz="25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21478" y="27411624"/>
            <a:ext cx="94580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When the user searches for parking spots he/she will get markers on a map showed in our application and the number of parking spots available.</a:t>
            </a:r>
          </a:p>
          <a:p>
            <a:endParaRPr lang="en-US" sz="2500" dirty="0"/>
          </a:p>
          <a:p>
            <a:r>
              <a:rPr lang="en-US" sz="2500" dirty="0" smtClean="0"/>
              <a:t>This functionality has been decoupled with the app using Kafka for efficiency.</a:t>
            </a:r>
          </a:p>
          <a:p>
            <a:endParaRPr lang="en-US" sz="2500" dirty="0"/>
          </a:p>
          <a:p>
            <a:r>
              <a:rPr lang="en-US" sz="2500" dirty="0" smtClean="0"/>
              <a:t>The user can click on the parking spot he/she likes and get a route to that spot.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37047" y="27232468"/>
            <a:ext cx="87519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user parks the car at the spot selected. This information is passed to the server and the parking spot in the geospatial data is updated with this information.</a:t>
            </a:r>
          </a:p>
          <a:p>
            <a:endParaRPr lang="en-US" sz="2500" dirty="0"/>
          </a:p>
          <a:p>
            <a:r>
              <a:rPr lang="en-US" sz="2500" dirty="0" smtClean="0"/>
              <a:t>Other uses will then see number of parking spots that is 1 less than it was previously.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35103" y="27040107"/>
            <a:ext cx="8751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Ultimately when the user will </a:t>
            </a:r>
            <a:r>
              <a:rPr lang="en-US" sz="2500" dirty="0" err="1" smtClean="0"/>
              <a:t>unpark</a:t>
            </a:r>
            <a:r>
              <a:rPr lang="en-US" sz="2500" dirty="0" smtClean="0"/>
              <a:t> he/she will press a button so that an vacant spot can be created again.</a:t>
            </a:r>
          </a:p>
          <a:p>
            <a:endParaRPr lang="en-US" sz="2500" dirty="0"/>
          </a:p>
          <a:p>
            <a:r>
              <a:rPr lang="en-US" sz="2500" dirty="0" smtClean="0"/>
              <a:t>Other users then will be able to see this spot for parking.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659600" y="5245883"/>
            <a:ext cx="0" cy="142103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19346128"/>
            <a:ext cx="33472456" cy="345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002000" y="19518650"/>
            <a:ext cx="0" cy="124200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289000" y="19691173"/>
            <a:ext cx="0" cy="124200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289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</vt:lpstr>
      <vt:lpstr>Times New Roman</vt:lpstr>
      <vt:lpstr>Arial</vt:lpstr>
      <vt:lpstr>Medical Poster</vt:lpstr>
      <vt:lpstr>PARKING RECOMMENDATION SYSTEM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2016-12-22T17:16:53Z</dcterms:created>
  <dcterms:modified xsi:type="dcterms:W3CDTF">2016-12-22T17:52:03Z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