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571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Real </a:t>
            </a:r>
            <a:r>
              <a:rPr lang="en-US" altLang="en-US" sz="2400" dirty="0">
                <a:solidFill>
                  <a:schemeClr val="tx1"/>
                </a:solidFill>
              </a:rPr>
              <a:t>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3NF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Third</a:t>
            </a:r>
            <a:r>
              <a:rPr lang="en-US" b="1" i="1" smtClean="0"/>
              <a:t> </a:t>
            </a:r>
            <a:r>
              <a:rPr lang="en-US" b="1" i="1" dirty="0"/>
              <a:t>Normal Form </a:t>
            </a:r>
            <a:r>
              <a:rPr lang="en-US" b="1" i="1" dirty="0" smtClean="0"/>
              <a:t>Rule: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/>
              <a:t>relation in Second Normal Form has no Transitive Dependency present.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Transitive Dependency</a:t>
            </a:r>
          </a:p>
          <a:p>
            <a:pPr lvl="1"/>
            <a:r>
              <a:rPr lang="en-US" dirty="0"/>
              <a:t>A Functional Dependency between two (or more) non-key attributes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-Before 3NF applied</a:t>
            </a:r>
            <a:endParaRPr lang="en-US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10688"/>
              </p:ext>
            </p:extLst>
          </p:nvPr>
        </p:nvGraphicFramePr>
        <p:xfrm>
          <a:off x="927773" y="3913225"/>
          <a:ext cx="7564872" cy="2372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160"/>
                <a:gridCol w="2015189"/>
                <a:gridCol w="2489972"/>
                <a:gridCol w="1466551"/>
              </a:tblGrid>
              <a:tr h="26588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smtClean="0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</a:rPr>
                        <a:t>sales_person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65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  <a:tr h="250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00" marR="53300" marT="74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Third </a:t>
            </a:r>
            <a:r>
              <a:rPr lang="en-US" sz="2600" dirty="0"/>
              <a:t>Normal Form </a:t>
            </a:r>
            <a:r>
              <a:rPr lang="en-US" sz="2600" dirty="0" smtClean="0"/>
              <a:t>(3NF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3NF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5948"/>
              </p:ext>
            </p:extLst>
          </p:nvPr>
        </p:nvGraphicFramePr>
        <p:xfrm>
          <a:off x="1353774" y="2850108"/>
          <a:ext cx="3670300" cy="271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/>
                <a:gridCol w="1168400"/>
                <a:gridCol w="1524000"/>
              </a:tblGrid>
              <a:tr h="43886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cust_id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8023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9167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Boston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7924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6837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Tuck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8596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Haile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311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7018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6573"/>
              </p:ext>
            </p:extLst>
          </p:nvPr>
        </p:nvGraphicFramePr>
        <p:xfrm>
          <a:off x="5319712" y="2828233"/>
          <a:ext cx="3429000" cy="2881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033"/>
                <a:gridCol w="1277967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sale_person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Hikes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West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East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  <a:tr h="490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Forth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>
                <a:latin typeface="Arial" charset="0"/>
              </a:rPr>
              <a:t>Normalization from ER diagram</a:t>
            </a:r>
            <a:endParaRPr lang="en-US" sz="38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6" y="2161914"/>
            <a:ext cx="6972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316</Words>
  <Application>Microsoft Office PowerPoint</Application>
  <PresentationFormat>On-screen Show (4:3)</PresentationFormat>
  <Paragraphs>108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Normalization Continued</vt:lpstr>
      <vt:lpstr>Lecture Outline</vt:lpstr>
      <vt:lpstr>Normal Form : 3NF</vt:lpstr>
      <vt:lpstr>PowerPoint Presentation</vt:lpstr>
      <vt:lpstr>Normalization from ER diagram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36</cp:revision>
  <dcterms:created xsi:type="dcterms:W3CDTF">2018-12-10T17:20:29Z</dcterms:created>
  <dcterms:modified xsi:type="dcterms:W3CDTF">2020-06-22T17:36:28Z</dcterms:modified>
</cp:coreProperties>
</file>