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 Id="rId9"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sldIdLst>
    <p:sldId id="258" r:id="rId8"/>
    <p:sldId id="259" r:id="rId9"/>
  </p:sldIdLst>
  <p:sldSz cx="8229600" cy="12069763"/>
  <p:notesSz cx="6858000" cy="9144000"/>
  <p:defaultTextStyle>
    <a:defPPr>
      <a:defRPr lang="en-US"/>
    </a:defPPr>
    <a:lvl1pPr marL="0" algn="l" defTabSz="1097193" rtl="0" eaLnBrk="1" latinLnBrk="0" hangingPunct="1">
      <a:defRPr sz="2159" kern="1200">
        <a:solidFill>
          <a:schemeClr val="tx1"/>
        </a:solidFill>
        <a:latin typeface="+mn-lt"/>
        <a:ea typeface="+mn-ea"/>
        <a:cs typeface="+mn-cs"/>
      </a:defRPr>
    </a:lvl1pPr>
    <a:lvl2pPr marL="548596" algn="l" defTabSz="1097193" rtl="0" eaLnBrk="1" latinLnBrk="0" hangingPunct="1">
      <a:defRPr sz="2159" kern="1200">
        <a:solidFill>
          <a:schemeClr val="tx1"/>
        </a:solidFill>
        <a:latin typeface="+mn-lt"/>
        <a:ea typeface="+mn-ea"/>
        <a:cs typeface="+mn-cs"/>
      </a:defRPr>
    </a:lvl2pPr>
    <a:lvl3pPr marL="1097193" algn="l" defTabSz="1097193" rtl="0" eaLnBrk="1" latinLnBrk="0" hangingPunct="1">
      <a:defRPr sz="2159" kern="1200">
        <a:solidFill>
          <a:schemeClr val="tx1"/>
        </a:solidFill>
        <a:latin typeface="+mn-lt"/>
        <a:ea typeface="+mn-ea"/>
        <a:cs typeface="+mn-cs"/>
      </a:defRPr>
    </a:lvl3pPr>
    <a:lvl4pPr marL="1645789" algn="l" defTabSz="1097193" rtl="0" eaLnBrk="1" latinLnBrk="0" hangingPunct="1">
      <a:defRPr sz="2159" kern="1200">
        <a:solidFill>
          <a:schemeClr val="tx1"/>
        </a:solidFill>
        <a:latin typeface="+mn-lt"/>
        <a:ea typeface="+mn-ea"/>
        <a:cs typeface="+mn-cs"/>
      </a:defRPr>
    </a:lvl4pPr>
    <a:lvl5pPr marL="2194387" algn="l" defTabSz="1097193" rtl="0" eaLnBrk="1" latinLnBrk="0" hangingPunct="1">
      <a:defRPr sz="2159" kern="1200">
        <a:solidFill>
          <a:schemeClr val="tx1"/>
        </a:solidFill>
        <a:latin typeface="+mn-lt"/>
        <a:ea typeface="+mn-ea"/>
        <a:cs typeface="+mn-cs"/>
      </a:defRPr>
    </a:lvl5pPr>
    <a:lvl6pPr marL="2742983" algn="l" defTabSz="1097193" rtl="0" eaLnBrk="1" latinLnBrk="0" hangingPunct="1">
      <a:defRPr sz="2159" kern="1200">
        <a:solidFill>
          <a:schemeClr val="tx1"/>
        </a:solidFill>
        <a:latin typeface="+mn-lt"/>
        <a:ea typeface="+mn-ea"/>
        <a:cs typeface="+mn-cs"/>
      </a:defRPr>
    </a:lvl6pPr>
    <a:lvl7pPr marL="3291580" algn="l" defTabSz="1097193" rtl="0" eaLnBrk="1" latinLnBrk="0" hangingPunct="1">
      <a:defRPr sz="2159" kern="1200">
        <a:solidFill>
          <a:schemeClr val="tx1"/>
        </a:solidFill>
        <a:latin typeface="+mn-lt"/>
        <a:ea typeface="+mn-ea"/>
        <a:cs typeface="+mn-cs"/>
      </a:defRPr>
    </a:lvl7pPr>
    <a:lvl8pPr marL="3840177" algn="l" defTabSz="1097193" rtl="0" eaLnBrk="1" latinLnBrk="0" hangingPunct="1">
      <a:defRPr sz="2159" kern="1200">
        <a:solidFill>
          <a:schemeClr val="tx1"/>
        </a:solidFill>
        <a:latin typeface="+mn-lt"/>
        <a:ea typeface="+mn-ea"/>
        <a:cs typeface="+mn-cs"/>
      </a:defRPr>
    </a:lvl8pPr>
    <a:lvl9pPr marL="4388773" algn="l" defTabSz="1097193" rtl="0" eaLnBrk="1" latinLnBrk="0" hangingPunct="1">
      <a:defRPr sz="215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02" userDrawn="1">
          <p15:clr>
            <a:srgbClr val="A4A3A4"/>
          </p15:clr>
        </p15:guide>
        <p15:guide id="2" pos="25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D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4715" autoAdjust="0"/>
  </p:normalViewPr>
  <p:slideViewPr>
    <p:cSldViewPr>
      <p:cViewPr varScale="1">
        <p:scale>
          <a:sx n="46" d="100"/>
          <a:sy n="46" d="100"/>
        </p:scale>
        <p:origin x="2148" y="66"/>
      </p:cViewPr>
      <p:guideLst>
        <p:guide orient="horz" pos="3802"/>
        <p:guide pos="259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viewProps" Target="viewProps.xml"/><Relationship Id="rId5" Type="http://schemas.openxmlformats.org/officeDocument/2006/relationships/customXml" Target="../customXml/item5.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1" y="3749453"/>
            <a:ext cx="6995160" cy="2587176"/>
          </a:xfrm>
        </p:spPr>
        <p:txBody>
          <a:bodyPr/>
          <a:lstStyle/>
          <a:p>
            <a:r>
              <a:rPr lang="en-US"/>
              <a:t>Click to edit Master title style</a:t>
            </a:r>
          </a:p>
        </p:txBody>
      </p:sp>
      <p:sp>
        <p:nvSpPr>
          <p:cNvPr id="3" name="Subtitle 2"/>
          <p:cNvSpPr>
            <a:spLocks noGrp="1"/>
          </p:cNvSpPr>
          <p:nvPr>
            <p:ph type="subTitle" idx="1"/>
          </p:nvPr>
        </p:nvSpPr>
        <p:spPr>
          <a:xfrm>
            <a:off x="1234441" y="6839532"/>
            <a:ext cx="5760719" cy="3084495"/>
          </a:xfrm>
        </p:spPr>
        <p:txBody>
          <a:bodyPr/>
          <a:lstStyle>
            <a:lvl1pPr marL="0" indent="0" algn="ctr">
              <a:buNone/>
              <a:defRPr>
                <a:solidFill>
                  <a:schemeClr val="tx1">
                    <a:tint val="75000"/>
                  </a:schemeClr>
                </a:solidFill>
              </a:defRPr>
            </a:lvl1pPr>
            <a:lvl2pPr marL="723381" indent="0" algn="ctr">
              <a:buNone/>
              <a:defRPr>
                <a:solidFill>
                  <a:schemeClr val="tx1">
                    <a:tint val="75000"/>
                  </a:schemeClr>
                </a:solidFill>
              </a:defRPr>
            </a:lvl2pPr>
            <a:lvl3pPr marL="1446761" indent="0" algn="ctr">
              <a:buNone/>
              <a:defRPr>
                <a:solidFill>
                  <a:schemeClr val="tx1">
                    <a:tint val="75000"/>
                  </a:schemeClr>
                </a:solidFill>
              </a:defRPr>
            </a:lvl3pPr>
            <a:lvl4pPr marL="2170141" indent="0" algn="ctr">
              <a:buNone/>
              <a:defRPr>
                <a:solidFill>
                  <a:schemeClr val="tx1">
                    <a:tint val="75000"/>
                  </a:schemeClr>
                </a:solidFill>
              </a:defRPr>
            </a:lvl4pPr>
            <a:lvl5pPr marL="2893522" indent="0" algn="ctr">
              <a:buNone/>
              <a:defRPr>
                <a:solidFill>
                  <a:schemeClr val="tx1">
                    <a:tint val="75000"/>
                  </a:schemeClr>
                </a:solidFill>
              </a:defRPr>
            </a:lvl5pPr>
            <a:lvl6pPr marL="3616901" indent="0" algn="ctr">
              <a:buNone/>
              <a:defRPr>
                <a:solidFill>
                  <a:schemeClr val="tx1">
                    <a:tint val="75000"/>
                  </a:schemeClr>
                </a:solidFill>
              </a:defRPr>
            </a:lvl6pPr>
            <a:lvl7pPr marL="4340283" indent="0" algn="ctr">
              <a:buNone/>
              <a:defRPr>
                <a:solidFill>
                  <a:schemeClr val="tx1">
                    <a:tint val="75000"/>
                  </a:schemeClr>
                </a:solidFill>
              </a:defRPr>
            </a:lvl7pPr>
            <a:lvl8pPr marL="5063663" indent="0" algn="ctr">
              <a:buNone/>
              <a:defRPr>
                <a:solidFill>
                  <a:schemeClr val="tx1">
                    <a:tint val="75000"/>
                  </a:schemeClr>
                </a:solidFill>
              </a:defRPr>
            </a:lvl8pPr>
            <a:lvl9pPr marL="578704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1C9FEE-057E-4068-9298-9299AABF3381}"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8587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1C9FEE-057E-4068-9298-9299AABF3381}"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49907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1" y="483354"/>
            <a:ext cx="1851660" cy="10298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 y="483354"/>
            <a:ext cx="5417820" cy="10298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1C9FEE-057E-4068-9298-9299AABF3381}"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808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1C9FEE-057E-4068-9298-9299AABF3381}"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770347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0083" y="7755941"/>
            <a:ext cx="6995160" cy="2397189"/>
          </a:xfrm>
        </p:spPr>
        <p:txBody>
          <a:bodyPr anchor="t"/>
          <a:lstStyle>
            <a:lvl1pPr algn="l">
              <a:defRPr sz="6328" b="1" cap="all"/>
            </a:lvl1pPr>
          </a:lstStyle>
          <a:p>
            <a:r>
              <a:rPr lang="en-US"/>
              <a:t>Click to edit Master title style</a:t>
            </a:r>
          </a:p>
        </p:txBody>
      </p:sp>
      <p:sp>
        <p:nvSpPr>
          <p:cNvPr id="3" name="Text Placeholder 2"/>
          <p:cNvSpPr>
            <a:spLocks noGrp="1"/>
          </p:cNvSpPr>
          <p:nvPr>
            <p:ph type="body" idx="1"/>
          </p:nvPr>
        </p:nvSpPr>
        <p:spPr>
          <a:xfrm>
            <a:off x="650083" y="5115683"/>
            <a:ext cx="6995160" cy="2640260"/>
          </a:xfrm>
        </p:spPr>
        <p:txBody>
          <a:bodyPr anchor="b"/>
          <a:lstStyle>
            <a:lvl1pPr marL="0" indent="0">
              <a:buNone/>
              <a:defRPr sz="3166">
                <a:solidFill>
                  <a:schemeClr val="tx1">
                    <a:tint val="75000"/>
                  </a:schemeClr>
                </a:solidFill>
              </a:defRPr>
            </a:lvl1pPr>
            <a:lvl2pPr marL="723381" indent="0">
              <a:buNone/>
              <a:defRPr sz="2848">
                <a:solidFill>
                  <a:schemeClr val="tx1">
                    <a:tint val="75000"/>
                  </a:schemeClr>
                </a:solidFill>
              </a:defRPr>
            </a:lvl2pPr>
            <a:lvl3pPr marL="1446761" indent="0">
              <a:buNone/>
              <a:defRPr sz="2531">
                <a:solidFill>
                  <a:schemeClr val="tx1">
                    <a:tint val="75000"/>
                  </a:schemeClr>
                </a:solidFill>
              </a:defRPr>
            </a:lvl3pPr>
            <a:lvl4pPr marL="2170141" indent="0">
              <a:buNone/>
              <a:defRPr sz="2216">
                <a:solidFill>
                  <a:schemeClr val="tx1">
                    <a:tint val="75000"/>
                  </a:schemeClr>
                </a:solidFill>
              </a:defRPr>
            </a:lvl4pPr>
            <a:lvl5pPr marL="2893522" indent="0">
              <a:buNone/>
              <a:defRPr sz="2216">
                <a:solidFill>
                  <a:schemeClr val="tx1">
                    <a:tint val="75000"/>
                  </a:schemeClr>
                </a:solidFill>
              </a:defRPr>
            </a:lvl5pPr>
            <a:lvl6pPr marL="3616901" indent="0">
              <a:buNone/>
              <a:defRPr sz="2216">
                <a:solidFill>
                  <a:schemeClr val="tx1">
                    <a:tint val="75000"/>
                  </a:schemeClr>
                </a:solidFill>
              </a:defRPr>
            </a:lvl6pPr>
            <a:lvl7pPr marL="4340283" indent="0">
              <a:buNone/>
              <a:defRPr sz="2216">
                <a:solidFill>
                  <a:schemeClr val="tx1">
                    <a:tint val="75000"/>
                  </a:schemeClr>
                </a:solidFill>
              </a:defRPr>
            </a:lvl7pPr>
            <a:lvl8pPr marL="5063663" indent="0">
              <a:buNone/>
              <a:defRPr sz="2216">
                <a:solidFill>
                  <a:schemeClr val="tx1">
                    <a:tint val="75000"/>
                  </a:schemeClr>
                </a:solidFill>
              </a:defRPr>
            </a:lvl8pPr>
            <a:lvl9pPr marL="5787042" indent="0">
              <a:buNone/>
              <a:defRPr sz="221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1C9FEE-057E-4068-9298-9299AABF3381}"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1053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4" y="2816281"/>
            <a:ext cx="3634739" cy="7965485"/>
          </a:xfrm>
        </p:spPr>
        <p:txBody>
          <a:bodyPr/>
          <a:lstStyle>
            <a:lvl1pPr>
              <a:defRPr sz="4430"/>
            </a:lvl1pPr>
            <a:lvl2pPr>
              <a:defRPr sz="3797"/>
            </a:lvl2pPr>
            <a:lvl3pPr>
              <a:defRPr sz="3166"/>
            </a:lvl3pPr>
            <a:lvl4pPr>
              <a:defRPr sz="2848"/>
            </a:lvl4pPr>
            <a:lvl5pPr>
              <a:defRPr sz="2848"/>
            </a:lvl5pPr>
            <a:lvl6pPr>
              <a:defRPr sz="2848"/>
            </a:lvl6pPr>
            <a:lvl7pPr>
              <a:defRPr sz="2848"/>
            </a:lvl7pPr>
            <a:lvl8pPr>
              <a:defRPr sz="2848"/>
            </a:lvl8pPr>
            <a:lvl9pPr>
              <a:defRPr sz="28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83384" y="2816281"/>
            <a:ext cx="3634739" cy="7965485"/>
          </a:xfrm>
        </p:spPr>
        <p:txBody>
          <a:bodyPr/>
          <a:lstStyle>
            <a:lvl1pPr>
              <a:defRPr sz="4430"/>
            </a:lvl1pPr>
            <a:lvl2pPr>
              <a:defRPr sz="3797"/>
            </a:lvl2pPr>
            <a:lvl3pPr>
              <a:defRPr sz="3166"/>
            </a:lvl3pPr>
            <a:lvl4pPr>
              <a:defRPr sz="2848"/>
            </a:lvl4pPr>
            <a:lvl5pPr>
              <a:defRPr sz="2848"/>
            </a:lvl5pPr>
            <a:lvl6pPr>
              <a:defRPr sz="2848"/>
            </a:lvl6pPr>
            <a:lvl7pPr>
              <a:defRPr sz="2848"/>
            </a:lvl7pPr>
            <a:lvl8pPr>
              <a:defRPr sz="2848"/>
            </a:lvl8pPr>
            <a:lvl9pPr>
              <a:defRPr sz="28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1C9FEE-057E-4068-9298-9299AABF3381}"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412441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11480" y="2701730"/>
            <a:ext cx="3636170" cy="1125951"/>
          </a:xfrm>
        </p:spPr>
        <p:txBody>
          <a:bodyPr anchor="b"/>
          <a:lstStyle>
            <a:lvl1pPr marL="0" indent="0">
              <a:buNone/>
              <a:defRPr sz="3797" b="1"/>
            </a:lvl1pPr>
            <a:lvl2pPr marL="723381" indent="0">
              <a:buNone/>
              <a:defRPr sz="3166" b="1"/>
            </a:lvl2pPr>
            <a:lvl3pPr marL="1446761" indent="0">
              <a:buNone/>
              <a:defRPr sz="2848" b="1"/>
            </a:lvl3pPr>
            <a:lvl4pPr marL="2170141" indent="0">
              <a:buNone/>
              <a:defRPr sz="2531" b="1"/>
            </a:lvl4pPr>
            <a:lvl5pPr marL="2893522" indent="0">
              <a:buNone/>
              <a:defRPr sz="2531" b="1"/>
            </a:lvl5pPr>
            <a:lvl6pPr marL="3616901" indent="0">
              <a:buNone/>
              <a:defRPr sz="2531" b="1"/>
            </a:lvl6pPr>
            <a:lvl7pPr marL="4340283" indent="0">
              <a:buNone/>
              <a:defRPr sz="2531" b="1"/>
            </a:lvl7pPr>
            <a:lvl8pPr marL="5063663" indent="0">
              <a:buNone/>
              <a:defRPr sz="2531" b="1"/>
            </a:lvl8pPr>
            <a:lvl9pPr marL="5787042" indent="0">
              <a:buNone/>
              <a:defRPr sz="2531" b="1"/>
            </a:lvl9pPr>
          </a:lstStyle>
          <a:p>
            <a:pPr lvl="0"/>
            <a:r>
              <a:rPr lang="en-US"/>
              <a:t>Edit Master text styles</a:t>
            </a:r>
          </a:p>
        </p:txBody>
      </p:sp>
      <p:sp>
        <p:nvSpPr>
          <p:cNvPr id="4" name="Content Placeholder 3"/>
          <p:cNvSpPr>
            <a:spLocks noGrp="1"/>
          </p:cNvSpPr>
          <p:nvPr>
            <p:ph sz="half" idx="2"/>
          </p:nvPr>
        </p:nvSpPr>
        <p:spPr>
          <a:xfrm>
            <a:off x="411480" y="3827682"/>
            <a:ext cx="3636170" cy="6954084"/>
          </a:xfrm>
        </p:spPr>
        <p:txBody>
          <a:bodyPr/>
          <a:lstStyle>
            <a:lvl1pPr>
              <a:defRPr sz="3797"/>
            </a:lvl1pPr>
            <a:lvl2pPr>
              <a:defRPr sz="3166"/>
            </a:lvl2pPr>
            <a:lvl3pPr>
              <a:defRPr sz="2848"/>
            </a:lvl3pPr>
            <a:lvl4pPr>
              <a:defRPr sz="2531"/>
            </a:lvl4pPr>
            <a:lvl5pPr>
              <a:defRPr sz="2531"/>
            </a:lvl5pPr>
            <a:lvl6pPr>
              <a:defRPr sz="2531"/>
            </a:lvl6pPr>
            <a:lvl7pPr>
              <a:defRPr sz="2531"/>
            </a:lvl7pPr>
            <a:lvl8pPr>
              <a:defRPr sz="2531"/>
            </a:lvl8pPr>
            <a:lvl9pPr>
              <a:defRPr sz="253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180523" y="2701730"/>
            <a:ext cx="3637598" cy="1125951"/>
          </a:xfrm>
        </p:spPr>
        <p:txBody>
          <a:bodyPr anchor="b"/>
          <a:lstStyle>
            <a:lvl1pPr marL="0" indent="0">
              <a:buNone/>
              <a:defRPr sz="3797" b="1"/>
            </a:lvl1pPr>
            <a:lvl2pPr marL="723381" indent="0">
              <a:buNone/>
              <a:defRPr sz="3166" b="1"/>
            </a:lvl2pPr>
            <a:lvl3pPr marL="1446761" indent="0">
              <a:buNone/>
              <a:defRPr sz="2848" b="1"/>
            </a:lvl3pPr>
            <a:lvl4pPr marL="2170141" indent="0">
              <a:buNone/>
              <a:defRPr sz="2531" b="1"/>
            </a:lvl4pPr>
            <a:lvl5pPr marL="2893522" indent="0">
              <a:buNone/>
              <a:defRPr sz="2531" b="1"/>
            </a:lvl5pPr>
            <a:lvl6pPr marL="3616901" indent="0">
              <a:buNone/>
              <a:defRPr sz="2531" b="1"/>
            </a:lvl6pPr>
            <a:lvl7pPr marL="4340283" indent="0">
              <a:buNone/>
              <a:defRPr sz="2531" b="1"/>
            </a:lvl7pPr>
            <a:lvl8pPr marL="5063663" indent="0">
              <a:buNone/>
              <a:defRPr sz="2531" b="1"/>
            </a:lvl8pPr>
            <a:lvl9pPr marL="5787042" indent="0">
              <a:buNone/>
              <a:defRPr sz="2531" b="1"/>
            </a:lvl9pPr>
          </a:lstStyle>
          <a:p>
            <a:pPr lvl="0"/>
            <a:r>
              <a:rPr lang="en-US"/>
              <a:t>Edit Master text styles</a:t>
            </a:r>
          </a:p>
        </p:txBody>
      </p:sp>
      <p:sp>
        <p:nvSpPr>
          <p:cNvPr id="6" name="Content Placeholder 5"/>
          <p:cNvSpPr>
            <a:spLocks noGrp="1"/>
          </p:cNvSpPr>
          <p:nvPr>
            <p:ph sz="quarter" idx="4"/>
          </p:nvPr>
        </p:nvSpPr>
        <p:spPr>
          <a:xfrm>
            <a:off x="4180523" y="3827682"/>
            <a:ext cx="3637598" cy="6954084"/>
          </a:xfrm>
        </p:spPr>
        <p:txBody>
          <a:bodyPr/>
          <a:lstStyle>
            <a:lvl1pPr>
              <a:defRPr sz="3797"/>
            </a:lvl1pPr>
            <a:lvl2pPr>
              <a:defRPr sz="3166"/>
            </a:lvl2pPr>
            <a:lvl3pPr>
              <a:defRPr sz="2848"/>
            </a:lvl3pPr>
            <a:lvl4pPr>
              <a:defRPr sz="2531"/>
            </a:lvl4pPr>
            <a:lvl5pPr>
              <a:defRPr sz="2531"/>
            </a:lvl5pPr>
            <a:lvl6pPr>
              <a:defRPr sz="2531"/>
            </a:lvl6pPr>
            <a:lvl7pPr>
              <a:defRPr sz="2531"/>
            </a:lvl7pPr>
            <a:lvl8pPr>
              <a:defRPr sz="2531"/>
            </a:lvl8pPr>
            <a:lvl9pPr>
              <a:defRPr sz="253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1C9FEE-057E-4068-9298-9299AABF3381}"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49398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1C9FEE-057E-4068-9298-9299AABF3381}"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8535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C9FEE-057E-4068-9298-9299AABF3381}"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180897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481" y="480556"/>
            <a:ext cx="2707482" cy="2045154"/>
          </a:xfrm>
        </p:spPr>
        <p:txBody>
          <a:bodyPr anchor="b"/>
          <a:lstStyle>
            <a:lvl1pPr algn="l">
              <a:defRPr sz="3166" b="1"/>
            </a:lvl1pPr>
          </a:lstStyle>
          <a:p>
            <a:r>
              <a:rPr lang="en-US"/>
              <a:t>Click to edit Master title style</a:t>
            </a:r>
          </a:p>
        </p:txBody>
      </p:sp>
      <p:sp>
        <p:nvSpPr>
          <p:cNvPr id="3" name="Content Placeholder 2"/>
          <p:cNvSpPr>
            <a:spLocks noGrp="1"/>
          </p:cNvSpPr>
          <p:nvPr>
            <p:ph idx="1"/>
          </p:nvPr>
        </p:nvSpPr>
        <p:spPr>
          <a:xfrm>
            <a:off x="3217545" y="480557"/>
            <a:ext cx="4600576" cy="10301210"/>
          </a:xfrm>
        </p:spPr>
        <p:txBody>
          <a:bodyPr/>
          <a:lstStyle>
            <a:lvl1pPr>
              <a:defRPr sz="5064"/>
            </a:lvl1pPr>
            <a:lvl2pPr>
              <a:defRPr sz="4430"/>
            </a:lvl2pPr>
            <a:lvl3pPr>
              <a:defRPr sz="3797"/>
            </a:lvl3pPr>
            <a:lvl4pPr>
              <a:defRPr sz="3166"/>
            </a:lvl4pPr>
            <a:lvl5pPr>
              <a:defRPr sz="3166"/>
            </a:lvl5pPr>
            <a:lvl6pPr>
              <a:defRPr sz="3166"/>
            </a:lvl6pPr>
            <a:lvl7pPr>
              <a:defRPr sz="3166"/>
            </a:lvl7pPr>
            <a:lvl8pPr>
              <a:defRPr sz="3166"/>
            </a:lvl8pPr>
            <a:lvl9pPr>
              <a:defRPr sz="31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11481" y="2525713"/>
            <a:ext cx="2707482" cy="8256054"/>
          </a:xfrm>
        </p:spPr>
        <p:txBody>
          <a:bodyPr/>
          <a:lstStyle>
            <a:lvl1pPr marL="0" indent="0">
              <a:buNone/>
              <a:defRPr sz="2216"/>
            </a:lvl1pPr>
            <a:lvl2pPr marL="723381" indent="0">
              <a:buNone/>
              <a:defRPr sz="1899"/>
            </a:lvl2pPr>
            <a:lvl3pPr marL="1446761" indent="0">
              <a:buNone/>
              <a:defRPr sz="1582"/>
            </a:lvl3pPr>
            <a:lvl4pPr marL="2170141" indent="0">
              <a:buNone/>
              <a:defRPr sz="1424"/>
            </a:lvl4pPr>
            <a:lvl5pPr marL="2893522" indent="0">
              <a:buNone/>
              <a:defRPr sz="1424"/>
            </a:lvl5pPr>
            <a:lvl6pPr marL="3616901" indent="0">
              <a:buNone/>
              <a:defRPr sz="1424"/>
            </a:lvl6pPr>
            <a:lvl7pPr marL="4340283" indent="0">
              <a:buNone/>
              <a:defRPr sz="1424"/>
            </a:lvl7pPr>
            <a:lvl8pPr marL="5063663" indent="0">
              <a:buNone/>
              <a:defRPr sz="1424"/>
            </a:lvl8pPr>
            <a:lvl9pPr marL="5787042" indent="0">
              <a:buNone/>
              <a:defRPr sz="1424"/>
            </a:lvl9pPr>
          </a:lstStyle>
          <a:p>
            <a:pPr lvl="0"/>
            <a:r>
              <a:rPr lang="en-US"/>
              <a:t>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334234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3060" y="8448837"/>
            <a:ext cx="4937760" cy="997433"/>
          </a:xfrm>
        </p:spPr>
        <p:txBody>
          <a:bodyPr anchor="b"/>
          <a:lstStyle>
            <a:lvl1pPr algn="l">
              <a:defRPr sz="3166" b="1"/>
            </a:lvl1pPr>
          </a:lstStyle>
          <a:p>
            <a:r>
              <a:rPr lang="en-US"/>
              <a:t>Click to edit Master title style</a:t>
            </a:r>
          </a:p>
        </p:txBody>
      </p:sp>
      <p:sp>
        <p:nvSpPr>
          <p:cNvPr id="3" name="Picture Placeholder 2"/>
          <p:cNvSpPr>
            <a:spLocks noGrp="1"/>
          </p:cNvSpPr>
          <p:nvPr>
            <p:ph type="pic" idx="1"/>
          </p:nvPr>
        </p:nvSpPr>
        <p:spPr>
          <a:xfrm>
            <a:off x="1613060" y="1078456"/>
            <a:ext cx="4937760" cy="7241858"/>
          </a:xfrm>
        </p:spPr>
        <p:txBody>
          <a:bodyPr/>
          <a:lstStyle>
            <a:lvl1pPr marL="0" indent="0">
              <a:buNone/>
              <a:defRPr sz="5064"/>
            </a:lvl1pPr>
            <a:lvl2pPr marL="723381" indent="0">
              <a:buNone/>
              <a:defRPr sz="4430"/>
            </a:lvl2pPr>
            <a:lvl3pPr marL="1446761" indent="0">
              <a:buNone/>
              <a:defRPr sz="3797"/>
            </a:lvl3pPr>
            <a:lvl4pPr marL="2170141" indent="0">
              <a:buNone/>
              <a:defRPr sz="3166"/>
            </a:lvl4pPr>
            <a:lvl5pPr marL="2893522" indent="0">
              <a:buNone/>
              <a:defRPr sz="3166"/>
            </a:lvl5pPr>
            <a:lvl6pPr marL="3616901" indent="0">
              <a:buNone/>
              <a:defRPr sz="3166"/>
            </a:lvl6pPr>
            <a:lvl7pPr marL="4340283" indent="0">
              <a:buNone/>
              <a:defRPr sz="3166"/>
            </a:lvl7pPr>
            <a:lvl8pPr marL="5063663" indent="0">
              <a:buNone/>
              <a:defRPr sz="3166"/>
            </a:lvl8pPr>
            <a:lvl9pPr marL="5787042" indent="0">
              <a:buNone/>
              <a:defRPr sz="3166"/>
            </a:lvl9pPr>
          </a:lstStyle>
          <a:p>
            <a:r>
              <a:rPr lang="en-US"/>
              <a:t>Click icon to add picture</a:t>
            </a:r>
          </a:p>
        </p:txBody>
      </p:sp>
      <p:sp>
        <p:nvSpPr>
          <p:cNvPr id="4" name="Text Placeholder 3"/>
          <p:cNvSpPr>
            <a:spLocks noGrp="1"/>
          </p:cNvSpPr>
          <p:nvPr>
            <p:ph type="body" sz="half" idx="2"/>
          </p:nvPr>
        </p:nvSpPr>
        <p:spPr>
          <a:xfrm>
            <a:off x="1613060" y="9446270"/>
            <a:ext cx="4937760" cy="1416520"/>
          </a:xfrm>
        </p:spPr>
        <p:txBody>
          <a:bodyPr/>
          <a:lstStyle>
            <a:lvl1pPr marL="0" indent="0">
              <a:buNone/>
              <a:defRPr sz="2216"/>
            </a:lvl1pPr>
            <a:lvl2pPr marL="723381" indent="0">
              <a:buNone/>
              <a:defRPr sz="1899"/>
            </a:lvl2pPr>
            <a:lvl3pPr marL="1446761" indent="0">
              <a:buNone/>
              <a:defRPr sz="1582"/>
            </a:lvl3pPr>
            <a:lvl4pPr marL="2170141" indent="0">
              <a:buNone/>
              <a:defRPr sz="1424"/>
            </a:lvl4pPr>
            <a:lvl5pPr marL="2893522" indent="0">
              <a:buNone/>
              <a:defRPr sz="1424"/>
            </a:lvl5pPr>
            <a:lvl6pPr marL="3616901" indent="0">
              <a:buNone/>
              <a:defRPr sz="1424"/>
            </a:lvl6pPr>
            <a:lvl7pPr marL="4340283" indent="0">
              <a:buNone/>
              <a:defRPr sz="1424"/>
            </a:lvl7pPr>
            <a:lvl8pPr marL="5063663" indent="0">
              <a:buNone/>
              <a:defRPr sz="1424"/>
            </a:lvl8pPr>
            <a:lvl9pPr marL="5787042" indent="0">
              <a:buNone/>
              <a:defRPr sz="1424"/>
            </a:lvl9pPr>
          </a:lstStyle>
          <a:p>
            <a:pPr lvl="0"/>
            <a:r>
              <a:rPr lang="en-US"/>
              <a:t>Edit Master text styles</a:t>
            </a:r>
          </a:p>
        </p:txBody>
      </p:sp>
      <p:sp>
        <p:nvSpPr>
          <p:cNvPr id="5" name="Date Placeholder 4"/>
          <p:cNvSpPr>
            <a:spLocks noGrp="1"/>
          </p:cNvSpPr>
          <p:nvPr>
            <p:ph type="dt" sz="half" idx="10"/>
          </p:nvPr>
        </p:nvSpPr>
        <p:spPr/>
        <p:txBody>
          <a:bodyPr/>
          <a:lstStyle/>
          <a:p>
            <a:fld id="{901C9FEE-057E-4068-9298-9299AABF3381}"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31820-40EB-4752-BF5C-5CDC15760999}" type="slidenum">
              <a:rPr lang="en-US" smtClean="0"/>
              <a:t>‹#›</a:t>
            </a:fld>
            <a:endParaRPr lang="en-US"/>
          </a:p>
        </p:txBody>
      </p:sp>
    </p:spTree>
    <p:extLst>
      <p:ext uri="{BB962C8B-B14F-4D97-AF65-F5344CB8AC3E}">
        <p14:creationId xmlns:p14="http://schemas.microsoft.com/office/powerpoint/2010/main" val="2014524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83350"/>
            <a:ext cx="7406641" cy="201162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11480" y="2816281"/>
            <a:ext cx="7406641" cy="79654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11480" y="11186886"/>
            <a:ext cx="1920240" cy="642602"/>
          </a:xfrm>
          <a:prstGeom prst="rect">
            <a:avLst/>
          </a:prstGeom>
        </p:spPr>
        <p:txBody>
          <a:bodyPr vert="horz" lIns="91440" tIns="45720" rIns="91440" bIns="45720" rtlCol="0" anchor="ctr"/>
          <a:lstStyle>
            <a:lvl1pPr algn="l">
              <a:defRPr sz="1899">
                <a:solidFill>
                  <a:schemeClr val="tx1">
                    <a:tint val="75000"/>
                  </a:schemeClr>
                </a:solidFill>
              </a:defRPr>
            </a:lvl1pPr>
          </a:lstStyle>
          <a:p>
            <a:fld id="{901C9FEE-057E-4068-9298-9299AABF3381}" type="datetimeFigureOut">
              <a:rPr lang="en-US" smtClean="0"/>
              <a:t>6/9/2020</a:t>
            </a:fld>
            <a:endParaRPr lang="en-US"/>
          </a:p>
        </p:txBody>
      </p:sp>
      <p:sp>
        <p:nvSpPr>
          <p:cNvPr id="5" name="Footer Placeholder 4"/>
          <p:cNvSpPr>
            <a:spLocks noGrp="1"/>
          </p:cNvSpPr>
          <p:nvPr>
            <p:ph type="ftr" sz="quarter" idx="3"/>
          </p:nvPr>
        </p:nvSpPr>
        <p:spPr>
          <a:xfrm>
            <a:off x="2811780" y="11186886"/>
            <a:ext cx="2606041" cy="642602"/>
          </a:xfrm>
          <a:prstGeom prst="rect">
            <a:avLst/>
          </a:prstGeom>
        </p:spPr>
        <p:txBody>
          <a:bodyPr vert="horz" lIns="91440" tIns="45720" rIns="91440" bIns="45720" rtlCol="0" anchor="ctr"/>
          <a:lstStyle>
            <a:lvl1pPr algn="ctr">
              <a:defRPr sz="18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897880" y="11186886"/>
            <a:ext cx="1920240" cy="642602"/>
          </a:xfrm>
          <a:prstGeom prst="rect">
            <a:avLst/>
          </a:prstGeom>
        </p:spPr>
        <p:txBody>
          <a:bodyPr vert="horz" lIns="91440" tIns="45720" rIns="91440" bIns="45720" rtlCol="0" anchor="ctr"/>
          <a:lstStyle>
            <a:lvl1pPr algn="r">
              <a:defRPr sz="1899">
                <a:solidFill>
                  <a:schemeClr val="tx1">
                    <a:tint val="75000"/>
                  </a:schemeClr>
                </a:solidFill>
              </a:defRPr>
            </a:lvl1pPr>
          </a:lstStyle>
          <a:p>
            <a:fld id="{60E31820-40EB-4752-BF5C-5CDC15760999}" type="slidenum">
              <a:rPr lang="en-US" smtClean="0"/>
              <a:t>‹#›</a:t>
            </a:fld>
            <a:endParaRPr lang="en-US"/>
          </a:p>
        </p:txBody>
      </p:sp>
    </p:spTree>
    <p:extLst>
      <p:ext uri="{BB962C8B-B14F-4D97-AF65-F5344CB8AC3E}">
        <p14:creationId xmlns:p14="http://schemas.microsoft.com/office/powerpoint/2010/main" val="323192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46761" rtl="0" eaLnBrk="1" latinLnBrk="0" hangingPunct="1">
        <a:spcBef>
          <a:spcPct val="0"/>
        </a:spcBef>
        <a:buNone/>
        <a:defRPr sz="6962" kern="1200">
          <a:solidFill>
            <a:schemeClr val="tx1"/>
          </a:solidFill>
          <a:latin typeface="+mj-lt"/>
          <a:ea typeface="+mj-ea"/>
          <a:cs typeface="+mj-cs"/>
        </a:defRPr>
      </a:lvl1pPr>
    </p:titleStyle>
    <p:bodyStyle>
      <a:lvl1pPr marL="542535" indent="-542535" algn="l" defTabSz="1446761" rtl="0" eaLnBrk="1" latinLnBrk="0" hangingPunct="1">
        <a:spcBef>
          <a:spcPct val="20000"/>
        </a:spcBef>
        <a:buFont typeface="Arial" panose="020B0604020202020204" pitchFamily="34" charset="0"/>
        <a:buChar char="•"/>
        <a:defRPr sz="5064" kern="1200">
          <a:solidFill>
            <a:schemeClr val="tx1"/>
          </a:solidFill>
          <a:latin typeface="+mn-lt"/>
          <a:ea typeface="+mn-ea"/>
          <a:cs typeface="+mn-cs"/>
        </a:defRPr>
      </a:lvl1pPr>
      <a:lvl2pPr marL="1175493" indent="-452111" algn="l" defTabSz="1446761" rtl="0" eaLnBrk="1" latinLnBrk="0" hangingPunct="1">
        <a:spcBef>
          <a:spcPct val="20000"/>
        </a:spcBef>
        <a:buFont typeface="Arial" panose="020B0604020202020204" pitchFamily="34" charset="0"/>
        <a:buChar char="–"/>
        <a:defRPr sz="4430" kern="1200">
          <a:solidFill>
            <a:schemeClr val="tx1"/>
          </a:solidFill>
          <a:latin typeface="+mn-lt"/>
          <a:ea typeface="+mn-ea"/>
          <a:cs typeface="+mn-cs"/>
        </a:defRPr>
      </a:lvl2pPr>
      <a:lvl3pPr marL="1808452" indent="-361689" algn="l" defTabSz="1446761" rtl="0" eaLnBrk="1" latinLnBrk="0" hangingPunct="1">
        <a:spcBef>
          <a:spcPct val="20000"/>
        </a:spcBef>
        <a:buFont typeface="Arial" panose="020B0604020202020204" pitchFamily="34" charset="0"/>
        <a:buChar char="•"/>
        <a:defRPr sz="3797" kern="1200">
          <a:solidFill>
            <a:schemeClr val="tx1"/>
          </a:solidFill>
          <a:latin typeface="+mn-lt"/>
          <a:ea typeface="+mn-ea"/>
          <a:cs typeface="+mn-cs"/>
        </a:defRPr>
      </a:lvl3pPr>
      <a:lvl4pPr marL="2531833"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4pPr>
      <a:lvl5pPr marL="3255212"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5pPr>
      <a:lvl6pPr marL="3978592"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6pPr>
      <a:lvl7pPr marL="4701973"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7pPr>
      <a:lvl8pPr marL="5425354"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8pPr>
      <a:lvl9pPr marL="6148732" indent="-361689" algn="l" defTabSz="1446761" rtl="0" eaLnBrk="1" latinLnBrk="0" hangingPunct="1">
        <a:spcBef>
          <a:spcPct val="20000"/>
        </a:spcBef>
        <a:buFont typeface="Arial" panose="020B0604020202020204" pitchFamily="34" charset="0"/>
        <a:buChar char="•"/>
        <a:defRPr sz="3166" kern="1200">
          <a:solidFill>
            <a:schemeClr val="tx1"/>
          </a:solidFill>
          <a:latin typeface="+mn-lt"/>
          <a:ea typeface="+mn-ea"/>
          <a:cs typeface="+mn-cs"/>
        </a:defRPr>
      </a:lvl9pPr>
    </p:bodyStyle>
    <p:otherStyle>
      <a:defPPr>
        <a:defRPr lang="en-US"/>
      </a:defPPr>
      <a:lvl1pPr marL="0" algn="l" defTabSz="1446761" rtl="0" eaLnBrk="1" latinLnBrk="0" hangingPunct="1">
        <a:defRPr sz="2848" kern="1200">
          <a:solidFill>
            <a:schemeClr val="tx1"/>
          </a:solidFill>
          <a:latin typeface="+mn-lt"/>
          <a:ea typeface="+mn-ea"/>
          <a:cs typeface="+mn-cs"/>
        </a:defRPr>
      </a:lvl1pPr>
      <a:lvl2pPr marL="723381" algn="l" defTabSz="1446761" rtl="0" eaLnBrk="1" latinLnBrk="0" hangingPunct="1">
        <a:defRPr sz="2848" kern="1200">
          <a:solidFill>
            <a:schemeClr val="tx1"/>
          </a:solidFill>
          <a:latin typeface="+mn-lt"/>
          <a:ea typeface="+mn-ea"/>
          <a:cs typeface="+mn-cs"/>
        </a:defRPr>
      </a:lvl2pPr>
      <a:lvl3pPr marL="1446761" algn="l" defTabSz="1446761" rtl="0" eaLnBrk="1" latinLnBrk="0" hangingPunct="1">
        <a:defRPr sz="2848" kern="1200">
          <a:solidFill>
            <a:schemeClr val="tx1"/>
          </a:solidFill>
          <a:latin typeface="+mn-lt"/>
          <a:ea typeface="+mn-ea"/>
          <a:cs typeface="+mn-cs"/>
        </a:defRPr>
      </a:lvl3pPr>
      <a:lvl4pPr marL="2170141" algn="l" defTabSz="1446761" rtl="0" eaLnBrk="1" latinLnBrk="0" hangingPunct="1">
        <a:defRPr sz="2848" kern="1200">
          <a:solidFill>
            <a:schemeClr val="tx1"/>
          </a:solidFill>
          <a:latin typeface="+mn-lt"/>
          <a:ea typeface="+mn-ea"/>
          <a:cs typeface="+mn-cs"/>
        </a:defRPr>
      </a:lvl4pPr>
      <a:lvl5pPr marL="2893522" algn="l" defTabSz="1446761" rtl="0" eaLnBrk="1" latinLnBrk="0" hangingPunct="1">
        <a:defRPr sz="2848" kern="1200">
          <a:solidFill>
            <a:schemeClr val="tx1"/>
          </a:solidFill>
          <a:latin typeface="+mn-lt"/>
          <a:ea typeface="+mn-ea"/>
          <a:cs typeface="+mn-cs"/>
        </a:defRPr>
      </a:lvl5pPr>
      <a:lvl6pPr marL="3616901" algn="l" defTabSz="1446761" rtl="0" eaLnBrk="1" latinLnBrk="0" hangingPunct="1">
        <a:defRPr sz="2848" kern="1200">
          <a:solidFill>
            <a:schemeClr val="tx1"/>
          </a:solidFill>
          <a:latin typeface="+mn-lt"/>
          <a:ea typeface="+mn-ea"/>
          <a:cs typeface="+mn-cs"/>
        </a:defRPr>
      </a:lvl6pPr>
      <a:lvl7pPr marL="4340283" algn="l" defTabSz="1446761" rtl="0" eaLnBrk="1" latinLnBrk="0" hangingPunct="1">
        <a:defRPr sz="2848" kern="1200">
          <a:solidFill>
            <a:schemeClr val="tx1"/>
          </a:solidFill>
          <a:latin typeface="+mn-lt"/>
          <a:ea typeface="+mn-ea"/>
          <a:cs typeface="+mn-cs"/>
        </a:defRPr>
      </a:lvl7pPr>
      <a:lvl8pPr marL="5063663" algn="l" defTabSz="1446761" rtl="0" eaLnBrk="1" latinLnBrk="0" hangingPunct="1">
        <a:defRPr sz="2848" kern="1200">
          <a:solidFill>
            <a:schemeClr val="tx1"/>
          </a:solidFill>
          <a:latin typeface="+mn-lt"/>
          <a:ea typeface="+mn-ea"/>
          <a:cs typeface="+mn-cs"/>
        </a:defRPr>
      </a:lvl8pPr>
      <a:lvl9pPr marL="5787042" algn="l" defTabSz="1446761" rtl="0" eaLnBrk="1" latinLnBrk="0" hangingPunct="1">
        <a:defRPr sz="28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40618146"/>
              </p:ext>
            </p:extLst>
          </p:nvPr>
        </p:nvGraphicFramePr>
        <p:xfrm>
          <a:off x="144010" y="1514877"/>
          <a:ext cx="7979056" cy="10204450"/>
        </p:xfrm>
        <a:graphic>
          <a:graphicData uri="http://schemas.openxmlformats.org/drawingml/2006/table">
            <a:tbl>
              <a:tblPr>
                <a:tableStyleId>{BC89EF96-8CEA-46FF-86C4-4CE0E7609802}</a:tableStyleId>
              </a:tblPr>
              <a:tblGrid>
                <a:gridCol w="2008963">
                  <a:extLst>
                    <a:ext uri="{9D8B030D-6E8A-4147-A177-3AD203B41FA5}">
                      <a16:colId xmlns:a16="http://schemas.microsoft.com/office/drawing/2014/main" val="2079281189"/>
                    </a:ext>
                  </a:extLst>
                </a:gridCol>
                <a:gridCol w="5970093">
                  <a:extLst>
                    <a:ext uri="{9D8B030D-6E8A-4147-A177-3AD203B41FA5}">
                      <a16:colId xmlns:a16="http://schemas.microsoft.com/office/drawing/2014/main" val="3291873124"/>
                    </a:ext>
                  </a:extLst>
                </a:gridCol>
              </a:tblGrid>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managing the mortgage, deposit, investment and multicurrency services offered by Citi through their various life cycles. This includes the design, development, distribution, and day to day management of services </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7874105"/>
                  </a:ext>
                </a:extLst>
              </a:tr>
              <a:tr h="91440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the design, development, distribution and management of unsecured lending products. As the largest issuer of white-label versions of these products in Australia, this team works closely with our partners including </a:t>
                      </a:r>
                      <a:r>
                        <a:rPr lang="en-US" sz="1100" dirty="0" err="1">
                          <a:effectLst/>
                          <a:latin typeface="Arial" panose="020B0604020202020204" pitchFamily="34" charset="0"/>
                          <a:ea typeface="Calibri"/>
                          <a:cs typeface="Arial" panose="020B0604020202020204" pitchFamily="34" charset="0"/>
                        </a:rPr>
                        <a:t>Kogan</a:t>
                      </a:r>
                      <a:r>
                        <a:rPr lang="en-US" sz="1100" dirty="0">
                          <a:effectLst/>
                          <a:latin typeface="Arial" panose="020B0604020202020204" pitchFamily="34" charset="0"/>
                          <a:ea typeface="Calibri"/>
                          <a:cs typeface="Arial" panose="020B0604020202020204" pitchFamily="34" charset="0"/>
                        </a:rPr>
                        <a:t>, Qantas, Coles, Virgin Money Australia, Suncorp, BOQ, Card Services.</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015464"/>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driving the acquisition of new customers into Citi’s Global Consumer Bank through both online media channels and marketing Citi’s brand through sponsorship engagements.</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877459"/>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managing relationships with our existing customers and building relationships with new</a:t>
                      </a:r>
                      <a:r>
                        <a:rPr lang="en-US" sz="1100" baseline="0" dirty="0">
                          <a:effectLst/>
                          <a:latin typeface="Arial" panose="020B0604020202020204" pitchFamily="34" charset="0"/>
                          <a:ea typeface="Calibri"/>
                          <a:cs typeface="Arial" panose="020B0604020202020204" pitchFamily="34" charset="0"/>
                        </a:rPr>
                        <a:t> ones. </a:t>
                      </a:r>
                      <a:r>
                        <a:rPr lang="en-US" sz="1100" dirty="0">
                          <a:effectLst/>
                          <a:latin typeface="Arial" panose="020B0604020202020204" pitchFamily="34" charset="0"/>
                          <a:ea typeface="Calibri"/>
                          <a:cs typeface="Arial" panose="020B0604020202020204" pitchFamily="34" charset="0"/>
                        </a:rPr>
                        <a:t>Some of their responsibilities include assessing</a:t>
                      </a:r>
                      <a:r>
                        <a:rPr lang="en-US" sz="1100" baseline="0" dirty="0">
                          <a:effectLst/>
                          <a:latin typeface="Arial" panose="020B0604020202020204" pitchFamily="34" charset="0"/>
                          <a:ea typeface="Calibri"/>
                          <a:cs typeface="Arial" panose="020B0604020202020204" pitchFamily="34" charset="0"/>
                        </a:rPr>
                        <a:t> clients risk appetite, explaining wealth management options and facilitating client investment instructions</a:t>
                      </a:r>
                      <a:r>
                        <a:rPr lang="en-US" sz="1100" dirty="0">
                          <a:effectLst/>
                          <a:latin typeface="Arial" panose="020B0604020202020204" pitchFamily="34" charset="0"/>
                          <a:ea typeface="Calibri"/>
                          <a:cs typeface="Arial" panose="020B0604020202020204" pitchFamily="34" charset="0"/>
                        </a:rPr>
                        <a:t>.</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542745"/>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Arial" panose="020B0604020202020204" pitchFamily="34" charset="0"/>
                          <a:ea typeface="Calibri"/>
                          <a:cs typeface="Arial" panose="020B0604020202020204" pitchFamily="34" charset="0"/>
                        </a:rPr>
                        <a:t>This team is responsible for managing and driving customer satisfaction with our mobile and online banking platforms.</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5174604"/>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ensuring all activities within the Global Consumer Bank are performed in accordance with Citi policy and government regulation. This function regularly reviews business processes and implements mechanisms to limit the banks’ exposure to undesirable risks.</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61120"/>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While this team does not directly sit within the Global Consumer Bank, they are a key stakeholder who is responsible for ensuring the business correctly complies with regulatory requirements from government institutions such as APRA, ASIC, ATO etc. and meets legal obligations as outlined in the  Banking Act 1959, Corporations Act 2011, Privacy Act 1988 etc.</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240050"/>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ensuring significant technology changes within the Global Consumer Bank are delivered on time and efficiently. The types of changes this team manages are high priority to the business and may often involve the launch of a new product or service, or other business transformation efforts. </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9467594"/>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ensuring the customer has a positive experience with websites, mobile apps and every other interaction point they might have with the bank. This team works closely with the business to responsibly provide financial services with the customer at the forefront.</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4090427"/>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department supports the day-to-day activities for products and services within the Global Consumer Bank. This includes but is not limited to system and technology maintenance, credit underwriting, customer service </a:t>
                      </a:r>
                      <a:r>
                        <a:rPr lang="en-US" sz="1100" dirty="0" err="1">
                          <a:effectLst/>
                          <a:latin typeface="Arial" panose="020B0604020202020204" pitchFamily="34" charset="0"/>
                          <a:ea typeface="Calibri"/>
                          <a:cs typeface="Arial" panose="020B0604020202020204" pitchFamily="34" charset="0"/>
                        </a:rPr>
                        <a:t>centres</a:t>
                      </a:r>
                      <a:r>
                        <a:rPr lang="en-US" sz="1100" dirty="0">
                          <a:effectLst/>
                          <a:latin typeface="Arial" panose="020B0604020202020204" pitchFamily="34" charset="0"/>
                          <a:ea typeface="Calibri"/>
                          <a:cs typeface="Arial" panose="020B0604020202020204" pitchFamily="34" charset="0"/>
                        </a:rPr>
                        <a:t>, and account maintenance.</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6626880"/>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ensuring the risk and returns of our products are within risk appetite, and credit policies are aligned to regulatory requirements set by APRA and National Consumer Credit Protection (NCCP). </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2151719"/>
                  </a:ext>
                </a:extLst>
              </a:tr>
              <a:tr h="844550">
                <a:tc>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This team is responsible for maintaining  Citi’s customer and transactional information, and analyzing it to deliver insight to solve complex business problems through the use of data. </a:t>
                      </a:r>
                    </a:p>
                  </a:txBody>
                  <a:tcPr marL="78105" marR="7810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479161"/>
                  </a:ext>
                </a:extLst>
              </a:tr>
            </a:tbl>
          </a:graphicData>
        </a:graphic>
      </p:graphicFrame>
      <p:pic>
        <p:nvPicPr>
          <p:cNvPr id="3" name="Picture 2"/>
          <p:cNvPicPr>
            <a:picLocks noChangeAspect="1"/>
          </p:cNvPicPr>
          <p:nvPr/>
        </p:nvPicPr>
        <p:blipFill>
          <a:blip r:embed="rId2"/>
          <a:stretch>
            <a:fillRect/>
          </a:stretch>
        </p:blipFill>
        <p:spPr>
          <a:xfrm>
            <a:off x="544603" y="2619551"/>
            <a:ext cx="1347333" cy="463336"/>
          </a:xfrm>
          <a:prstGeom prst="rect">
            <a:avLst/>
          </a:prstGeom>
        </p:spPr>
      </p:pic>
      <p:pic>
        <p:nvPicPr>
          <p:cNvPr id="38" name="Picture 37"/>
          <p:cNvPicPr>
            <a:picLocks noChangeAspect="1"/>
          </p:cNvPicPr>
          <p:nvPr/>
        </p:nvPicPr>
        <p:blipFill>
          <a:blip r:embed="rId3"/>
          <a:stretch>
            <a:fillRect/>
          </a:stretch>
        </p:blipFill>
        <p:spPr>
          <a:xfrm>
            <a:off x="565942" y="8548926"/>
            <a:ext cx="1304657" cy="463336"/>
          </a:xfrm>
          <a:prstGeom prst="rect">
            <a:avLst/>
          </a:prstGeom>
        </p:spPr>
      </p:pic>
      <p:pic>
        <p:nvPicPr>
          <p:cNvPr id="39" name="Picture 38"/>
          <p:cNvPicPr>
            <a:picLocks noChangeAspect="1"/>
          </p:cNvPicPr>
          <p:nvPr/>
        </p:nvPicPr>
        <p:blipFill>
          <a:blip r:embed="rId4"/>
          <a:stretch>
            <a:fillRect/>
          </a:stretch>
        </p:blipFill>
        <p:spPr>
          <a:xfrm>
            <a:off x="569979" y="6006449"/>
            <a:ext cx="1225402" cy="463336"/>
          </a:xfrm>
          <a:prstGeom prst="rect">
            <a:avLst/>
          </a:prstGeom>
        </p:spPr>
      </p:pic>
      <p:pic>
        <p:nvPicPr>
          <p:cNvPr id="40" name="Picture 39"/>
          <p:cNvPicPr>
            <a:picLocks noChangeAspect="1"/>
          </p:cNvPicPr>
          <p:nvPr/>
        </p:nvPicPr>
        <p:blipFill>
          <a:blip r:embed="rId5"/>
          <a:stretch>
            <a:fillRect/>
          </a:stretch>
        </p:blipFill>
        <p:spPr>
          <a:xfrm>
            <a:off x="543912" y="9423715"/>
            <a:ext cx="1225402" cy="463336"/>
          </a:xfrm>
          <a:prstGeom prst="rect">
            <a:avLst/>
          </a:prstGeom>
        </p:spPr>
      </p:pic>
      <p:pic>
        <p:nvPicPr>
          <p:cNvPr id="41" name="Picture 40"/>
          <p:cNvPicPr>
            <a:picLocks noChangeAspect="1"/>
          </p:cNvPicPr>
          <p:nvPr/>
        </p:nvPicPr>
        <p:blipFill>
          <a:blip r:embed="rId6"/>
          <a:stretch>
            <a:fillRect/>
          </a:stretch>
        </p:blipFill>
        <p:spPr>
          <a:xfrm>
            <a:off x="533400" y="6831655"/>
            <a:ext cx="1335140" cy="469433"/>
          </a:xfrm>
          <a:prstGeom prst="rect">
            <a:avLst/>
          </a:prstGeom>
        </p:spPr>
      </p:pic>
      <p:pic>
        <p:nvPicPr>
          <p:cNvPr id="46" name="Picture 45"/>
          <p:cNvPicPr>
            <a:picLocks noChangeAspect="1"/>
          </p:cNvPicPr>
          <p:nvPr/>
        </p:nvPicPr>
        <p:blipFill>
          <a:blip r:embed="rId7"/>
          <a:stretch>
            <a:fillRect/>
          </a:stretch>
        </p:blipFill>
        <p:spPr>
          <a:xfrm>
            <a:off x="578299" y="1659869"/>
            <a:ext cx="1259152" cy="463336"/>
          </a:xfrm>
          <a:prstGeom prst="rect">
            <a:avLst/>
          </a:prstGeom>
        </p:spPr>
      </p:pic>
      <p:pic>
        <p:nvPicPr>
          <p:cNvPr id="47" name="Picture 46"/>
          <p:cNvPicPr>
            <a:picLocks noChangeAspect="1"/>
          </p:cNvPicPr>
          <p:nvPr/>
        </p:nvPicPr>
        <p:blipFill>
          <a:blip r:embed="rId8"/>
          <a:stretch>
            <a:fillRect/>
          </a:stretch>
        </p:blipFill>
        <p:spPr>
          <a:xfrm>
            <a:off x="572298" y="5179368"/>
            <a:ext cx="1213209" cy="463336"/>
          </a:xfrm>
          <a:prstGeom prst="rect">
            <a:avLst/>
          </a:prstGeom>
        </p:spPr>
      </p:pic>
      <p:pic>
        <p:nvPicPr>
          <p:cNvPr id="48" name="Picture 47"/>
          <p:cNvPicPr>
            <a:picLocks noChangeAspect="1"/>
          </p:cNvPicPr>
          <p:nvPr/>
        </p:nvPicPr>
        <p:blipFill>
          <a:blip r:embed="rId9"/>
          <a:stretch>
            <a:fillRect/>
          </a:stretch>
        </p:blipFill>
        <p:spPr>
          <a:xfrm>
            <a:off x="543912" y="11079435"/>
            <a:ext cx="1261981" cy="463336"/>
          </a:xfrm>
          <a:prstGeom prst="rect">
            <a:avLst/>
          </a:prstGeom>
        </p:spPr>
      </p:pic>
      <p:pic>
        <p:nvPicPr>
          <p:cNvPr id="49" name="Picture 48"/>
          <p:cNvPicPr>
            <a:picLocks noChangeAspect="1"/>
          </p:cNvPicPr>
          <p:nvPr/>
        </p:nvPicPr>
        <p:blipFill>
          <a:blip r:embed="rId10"/>
          <a:stretch>
            <a:fillRect/>
          </a:stretch>
        </p:blipFill>
        <p:spPr>
          <a:xfrm>
            <a:off x="533400" y="3520281"/>
            <a:ext cx="1261981" cy="469433"/>
          </a:xfrm>
          <a:prstGeom prst="rect">
            <a:avLst/>
          </a:prstGeom>
        </p:spPr>
      </p:pic>
      <p:pic>
        <p:nvPicPr>
          <p:cNvPr id="151" name="Picture 150"/>
          <p:cNvPicPr>
            <a:picLocks noChangeAspect="1"/>
          </p:cNvPicPr>
          <p:nvPr/>
        </p:nvPicPr>
        <p:blipFill>
          <a:blip r:embed="rId11"/>
          <a:stretch>
            <a:fillRect/>
          </a:stretch>
        </p:blipFill>
        <p:spPr>
          <a:xfrm>
            <a:off x="533400" y="10203681"/>
            <a:ext cx="1213209" cy="469433"/>
          </a:xfrm>
          <a:prstGeom prst="rect">
            <a:avLst/>
          </a:prstGeom>
        </p:spPr>
      </p:pic>
      <p:pic>
        <p:nvPicPr>
          <p:cNvPr id="152" name="Picture 151"/>
          <p:cNvPicPr>
            <a:picLocks noChangeAspect="1"/>
          </p:cNvPicPr>
          <p:nvPr/>
        </p:nvPicPr>
        <p:blipFill>
          <a:blip r:embed="rId12"/>
          <a:stretch>
            <a:fillRect/>
          </a:stretch>
        </p:blipFill>
        <p:spPr>
          <a:xfrm>
            <a:off x="545921" y="7719290"/>
            <a:ext cx="1274174" cy="469433"/>
          </a:xfrm>
          <a:prstGeom prst="rect">
            <a:avLst/>
          </a:prstGeom>
        </p:spPr>
      </p:pic>
      <p:pic>
        <p:nvPicPr>
          <p:cNvPr id="15" name="Picture 14"/>
          <p:cNvPicPr>
            <a:picLocks noChangeAspect="1"/>
          </p:cNvPicPr>
          <p:nvPr/>
        </p:nvPicPr>
        <p:blipFill>
          <a:blip r:embed="rId13"/>
          <a:stretch>
            <a:fillRect/>
          </a:stretch>
        </p:blipFill>
        <p:spPr>
          <a:xfrm>
            <a:off x="507332" y="4344497"/>
            <a:ext cx="1335140" cy="453000"/>
          </a:xfrm>
          <a:prstGeom prst="rect">
            <a:avLst/>
          </a:prstGeom>
        </p:spPr>
      </p:pic>
      <p:sp>
        <p:nvSpPr>
          <p:cNvPr id="16" name="Rectangle 15">
            <a:extLst>
              <a:ext uri="{FF2B5EF4-FFF2-40B4-BE49-F238E27FC236}">
                <a16:creationId xmlns:a16="http://schemas.microsoft.com/office/drawing/2014/main" id="{D66BFF4D-966F-C447-ABDB-C91462F34E47}"/>
              </a:ext>
            </a:extLst>
          </p:cNvPr>
          <p:cNvSpPr/>
          <p:nvPr/>
        </p:nvSpPr>
        <p:spPr bwMode="auto">
          <a:xfrm>
            <a:off x="0" y="11783091"/>
            <a:ext cx="5715000" cy="279055"/>
          </a:xfrm>
          <a:prstGeom prst="rect">
            <a:avLst/>
          </a:prstGeom>
          <a:solidFill>
            <a:schemeClr val="accent2"/>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Tree>
    <p:extLst>
      <p:ext uri="{BB962C8B-B14F-4D97-AF65-F5344CB8AC3E}">
        <p14:creationId xmlns:p14="http://schemas.microsoft.com/office/powerpoint/2010/main" val="998768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27630113"/>
              </p:ext>
            </p:extLst>
          </p:nvPr>
        </p:nvGraphicFramePr>
        <p:xfrm>
          <a:off x="168569" y="1475994"/>
          <a:ext cx="7979056" cy="10274300"/>
        </p:xfrm>
        <a:graphic>
          <a:graphicData uri="http://schemas.openxmlformats.org/drawingml/2006/table">
            <a:tbl>
              <a:tblPr>
                <a:tableStyleId>{BC89EF96-8CEA-46FF-86C4-4CE0E7609802}</a:tableStyleId>
              </a:tblPr>
              <a:tblGrid>
                <a:gridCol w="2008963">
                  <a:extLst>
                    <a:ext uri="{9D8B030D-6E8A-4147-A177-3AD203B41FA5}">
                      <a16:colId xmlns:a16="http://schemas.microsoft.com/office/drawing/2014/main" val="2079281189"/>
                    </a:ext>
                  </a:extLst>
                </a:gridCol>
                <a:gridCol w="5970093">
                  <a:extLst>
                    <a:ext uri="{9D8B030D-6E8A-4147-A177-3AD203B41FA5}">
                      <a16:colId xmlns:a16="http://schemas.microsoft.com/office/drawing/2014/main" val="3291873124"/>
                    </a:ext>
                  </a:extLst>
                </a:gridCol>
              </a:tblGrid>
              <a:tr h="91440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 A type of account, issued with a card that offers customers a line of credit which can be used to make purchases. These cards usually provide an interest fee period but will charge interest if the customer has not repaid their balance by the end of this period. </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7874105"/>
                  </a:ext>
                </a:extLst>
              </a:tr>
              <a:tr h="91440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A type of loan, accessed through a credit card, which allows customers to break a large credit card purchase or balance into fixed monthly instalments at an agreed interest rate and time period.</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015464"/>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 A type of loan, used for personal reasons (e.g. car, holiday, wedding etc.), whereby the interest rate charged on the outstanding balance is agreed upon for a fixed amount of time.</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877459"/>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 A type of revolving credit account that allows customers to borrow money, repay and redraw from their available funds.</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542745"/>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dirty="0">
                          <a:effectLst/>
                          <a:latin typeface="Arial" panose="020B0604020202020204" pitchFamily="34" charset="0"/>
                          <a:ea typeface="Calibri"/>
                          <a:cs typeface="Arial" panose="020B0604020202020204" pitchFamily="34" charset="0"/>
                        </a:rPr>
                        <a:t> A basic type of account that allows customers to deposit money, keep it safe, and withdraw funds, while earning interest.</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5174604"/>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800"/>
                        </a:spcAft>
                      </a:pPr>
                      <a:r>
                        <a:rPr lang="en-US" sz="1100">
                          <a:effectLst/>
                          <a:latin typeface="Arial" panose="020B0604020202020204" pitchFamily="34" charset="0"/>
                          <a:ea typeface="Calibri"/>
                          <a:cs typeface="Arial" panose="020B0604020202020204" pitchFamily="34" charset="0"/>
                        </a:rPr>
                        <a:t>A digital-only account that allows customers to transact like a local in 10 different currencies. </a:t>
                      </a: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61120"/>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product that allows you to lock away an amount of money for an agreed length of time in return for a fixed interest rate.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240050"/>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type of loan, used to purchase a home or investment property, whereby the interest rate charged on the outstanding balance is affected as the market interest rate changes.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9467594"/>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type of loan, used to purchase a home or investment property, whereby the interest rate charged on the outstanding balance is agreed upon for a fixed amount of time.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4090427"/>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debt security issued on the premise of a promise to pay basis. They are usually issued by governments and companies to finance projects and operations.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6626880"/>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product, also known as a note, is a pre-packaged investment with returns linked to the performance of equities or other rates/commodities. It usually pays a fixed coupon but can also be structured for other payoffs. </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2151719"/>
                  </a:ext>
                </a:extLst>
              </a:tr>
              <a:tr h="844550">
                <a:tc>
                  <a:txBody>
                    <a:bodyPr/>
                    <a:lstStyle/>
                    <a:p>
                      <a:pPr marL="0" marR="0">
                        <a:spcBef>
                          <a:spcPts val="0"/>
                        </a:spcBef>
                        <a:spcAft>
                          <a:spcPts val="0"/>
                        </a:spcAft>
                      </a:pPr>
                      <a:endParaRPr lang="en-US" sz="1200" dirty="0">
                        <a:solidFill>
                          <a:schemeClr val="tx1"/>
                        </a:solidFill>
                        <a:effectLst/>
                        <a:latin typeface="Calibri" panose="020F0502020204030204" pitchFamily="34" charset="0"/>
                        <a:ea typeface="Calibri" panose="020F0502020204030204" pitchFamily="34" charset="0"/>
                      </a:endParaRPr>
                    </a:p>
                  </a:txBody>
                  <a:tcPr marL="78157" marR="781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product where your money is pooled together with other investors, managers of this product will then buy and sell assets on your behalf.</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479161"/>
                  </a:ext>
                </a:extLst>
              </a:tr>
            </a:tbl>
          </a:graphicData>
        </a:graphic>
      </p:graphicFrame>
      <p:pic>
        <p:nvPicPr>
          <p:cNvPr id="2" name="Picture 1"/>
          <p:cNvPicPr>
            <a:picLocks noChangeAspect="1"/>
          </p:cNvPicPr>
          <p:nvPr/>
        </p:nvPicPr>
        <p:blipFill>
          <a:blip r:embed="rId2"/>
          <a:stretch>
            <a:fillRect/>
          </a:stretch>
        </p:blipFill>
        <p:spPr>
          <a:xfrm>
            <a:off x="457200" y="1691481"/>
            <a:ext cx="1249788" cy="463336"/>
          </a:xfrm>
          <a:prstGeom prst="rect">
            <a:avLst/>
          </a:prstGeom>
        </p:spPr>
      </p:pic>
      <p:pic>
        <p:nvPicPr>
          <p:cNvPr id="3" name="Picture 2"/>
          <p:cNvPicPr>
            <a:picLocks noChangeAspect="1"/>
          </p:cNvPicPr>
          <p:nvPr/>
        </p:nvPicPr>
        <p:blipFill>
          <a:blip r:embed="rId3"/>
          <a:stretch>
            <a:fillRect/>
          </a:stretch>
        </p:blipFill>
        <p:spPr>
          <a:xfrm>
            <a:off x="508311" y="11121993"/>
            <a:ext cx="1249788" cy="463336"/>
          </a:xfrm>
          <a:prstGeom prst="rect">
            <a:avLst/>
          </a:prstGeom>
        </p:spPr>
      </p:pic>
      <p:pic>
        <p:nvPicPr>
          <p:cNvPr id="17" name="Picture 16"/>
          <p:cNvPicPr>
            <a:picLocks noChangeAspect="1"/>
          </p:cNvPicPr>
          <p:nvPr/>
        </p:nvPicPr>
        <p:blipFill>
          <a:blip r:embed="rId4"/>
          <a:stretch>
            <a:fillRect/>
          </a:stretch>
        </p:blipFill>
        <p:spPr>
          <a:xfrm>
            <a:off x="492246" y="10321016"/>
            <a:ext cx="1383912" cy="463336"/>
          </a:xfrm>
          <a:prstGeom prst="rect">
            <a:avLst/>
          </a:prstGeom>
        </p:spPr>
      </p:pic>
      <p:pic>
        <p:nvPicPr>
          <p:cNvPr id="18" name="Picture 17"/>
          <p:cNvPicPr>
            <a:picLocks noChangeAspect="1"/>
          </p:cNvPicPr>
          <p:nvPr/>
        </p:nvPicPr>
        <p:blipFill>
          <a:blip r:embed="rId5"/>
          <a:stretch>
            <a:fillRect/>
          </a:stretch>
        </p:blipFill>
        <p:spPr>
          <a:xfrm>
            <a:off x="459259" y="2639279"/>
            <a:ext cx="1396105" cy="463336"/>
          </a:xfrm>
          <a:prstGeom prst="rect">
            <a:avLst/>
          </a:prstGeom>
        </p:spPr>
      </p:pic>
      <p:pic>
        <p:nvPicPr>
          <p:cNvPr id="19" name="Picture 18"/>
          <p:cNvPicPr>
            <a:picLocks noChangeAspect="1"/>
          </p:cNvPicPr>
          <p:nvPr/>
        </p:nvPicPr>
        <p:blipFill>
          <a:blip r:embed="rId6"/>
          <a:stretch>
            <a:fillRect/>
          </a:stretch>
        </p:blipFill>
        <p:spPr>
          <a:xfrm>
            <a:off x="492246" y="9460394"/>
            <a:ext cx="1316850" cy="463336"/>
          </a:xfrm>
          <a:prstGeom prst="rect">
            <a:avLst/>
          </a:prstGeom>
        </p:spPr>
      </p:pic>
      <p:pic>
        <p:nvPicPr>
          <p:cNvPr id="20" name="Picture 19"/>
          <p:cNvPicPr>
            <a:picLocks noChangeAspect="1"/>
          </p:cNvPicPr>
          <p:nvPr/>
        </p:nvPicPr>
        <p:blipFill>
          <a:blip r:embed="rId7"/>
          <a:stretch>
            <a:fillRect/>
          </a:stretch>
        </p:blipFill>
        <p:spPr>
          <a:xfrm>
            <a:off x="496118" y="5226927"/>
            <a:ext cx="1310754" cy="463336"/>
          </a:xfrm>
          <a:prstGeom prst="rect">
            <a:avLst/>
          </a:prstGeom>
        </p:spPr>
      </p:pic>
      <p:pic>
        <p:nvPicPr>
          <p:cNvPr id="21" name="Picture 20"/>
          <p:cNvPicPr>
            <a:picLocks noChangeAspect="1"/>
          </p:cNvPicPr>
          <p:nvPr/>
        </p:nvPicPr>
        <p:blipFill>
          <a:blip r:embed="rId8"/>
          <a:stretch>
            <a:fillRect/>
          </a:stretch>
        </p:blipFill>
        <p:spPr>
          <a:xfrm>
            <a:off x="506497" y="8614370"/>
            <a:ext cx="1310754" cy="463336"/>
          </a:xfrm>
          <a:prstGeom prst="rect">
            <a:avLst/>
          </a:prstGeom>
        </p:spPr>
      </p:pic>
      <p:pic>
        <p:nvPicPr>
          <p:cNvPr id="22" name="Picture 21"/>
          <p:cNvPicPr>
            <a:picLocks noChangeAspect="1"/>
          </p:cNvPicPr>
          <p:nvPr/>
        </p:nvPicPr>
        <p:blipFill>
          <a:blip r:embed="rId9"/>
          <a:stretch>
            <a:fillRect/>
          </a:stretch>
        </p:blipFill>
        <p:spPr>
          <a:xfrm>
            <a:off x="496118" y="3520281"/>
            <a:ext cx="1310754" cy="463336"/>
          </a:xfrm>
          <a:prstGeom prst="rect">
            <a:avLst/>
          </a:prstGeom>
        </p:spPr>
      </p:pic>
      <p:pic>
        <p:nvPicPr>
          <p:cNvPr id="23" name="Picture 22"/>
          <p:cNvPicPr>
            <a:picLocks noChangeAspect="1"/>
          </p:cNvPicPr>
          <p:nvPr/>
        </p:nvPicPr>
        <p:blipFill>
          <a:blip r:embed="rId10"/>
          <a:stretch>
            <a:fillRect/>
          </a:stretch>
        </p:blipFill>
        <p:spPr>
          <a:xfrm>
            <a:off x="512594" y="6027904"/>
            <a:ext cx="1261981" cy="463336"/>
          </a:xfrm>
          <a:prstGeom prst="rect">
            <a:avLst/>
          </a:prstGeom>
        </p:spPr>
      </p:pic>
      <p:pic>
        <p:nvPicPr>
          <p:cNvPr id="24" name="Picture 23"/>
          <p:cNvPicPr>
            <a:picLocks noChangeAspect="1"/>
          </p:cNvPicPr>
          <p:nvPr/>
        </p:nvPicPr>
        <p:blipFill>
          <a:blip r:embed="rId11"/>
          <a:stretch>
            <a:fillRect/>
          </a:stretch>
        </p:blipFill>
        <p:spPr>
          <a:xfrm>
            <a:off x="496118" y="4373604"/>
            <a:ext cx="1261981" cy="463336"/>
          </a:xfrm>
          <a:prstGeom prst="rect">
            <a:avLst/>
          </a:prstGeom>
        </p:spPr>
      </p:pic>
      <p:pic>
        <p:nvPicPr>
          <p:cNvPr id="25" name="Picture 24"/>
          <p:cNvPicPr>
            <a:picLocks noChangeAspect="1"/>
          </p:cNvPicPr>
          <p:nvPr/>
        </p:nvPicPr>
        <p:blipFill>
          <a:blip r:embed="rId12"/>
          <a:stretch>
            <a:fillRect/>
          </a:stretch>
        </p:blipFill>
        <p:spPr>
          <a:xfrm>
            <a:off x="512594" y="6828881"/>
            <a:ext cx="1298561" cy="463336"/>
          </a:xfrm>
          <a:prstGeom prst="rect">
            <a:avLst/>
          </a:prstGeom>
        </p:spPr>
      </p:pic>
      <p:pic>
        <p:nvPicPr>
          <p:cNvPr id="26" name="Picture 25"/>
          <p:cNvPicPr>
            <a:picLocks noChangeAspect="1"/>
          </p:cNvPicPr>
          <p:nvPr/>
        </p:nvPicPr>
        <p:blipFill>
          <a:blip r:embed="rId13"/>
          <a:stretch>
            <a:fillRect/>
          </a:stretch>
        </p:blipFill>
        <p:spPr>
          <a:xfrm>
            <a:off x="516713" y="7709883"/>
            <a:ext cx="1298561" cy="469433"/>
          </a:xfrm>
          <a:prstGeom prst="rect">
            <a:avLst/>
          </a:prstGeom>
        </p:spPr>
      </p:pic>
      <p:sp>
        <p:nvSpPr>
          <p:cNvPr id="15" name="Rectangle 14">
            <a:extLst>
              <a:ext uri="{FF2B5EF4-FFF2-40B4-BE49-F238E27FC236}">
                <a16:creationId xmlns:a16="http://schemas.microsoft.com/office/drawing/2014/main" id="{0F90C9F9-A89B-C444-AB51-33EC8A4470FE}"/>
              </a:ext>
            </a:extLst>
          </p:cNvPr>
          <p:cNvSpPr/>
          <p:nvPr/>
        </p:nvSpPr>
        <p:spPr bwMode="auto">
          <a:xfrm>
            <a:off x="0" y="11783091"/>
            <a:ext cx="5715000" cy="279055"/>
          </a:xfrm>
          <a:prstGeom prst="rect">
            <a:avLst/>
          </a:prstGeom>
          <a:solidFill>
            <a:schemeClr val="accent2"/>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endParaRPr kumimoji="0" lang="en-AU" sz="900" b="0" i="1" u="none" strike="noStrike" cap="none" normalizeH="0" baseline="0" dirty="0">
              <a:ln>
                <a:noFill/>
              </a:ln>
              <a:solidFill>
                <a:schemeClr val="bg1"/>
              </a:solidFill>
              <a:effectLst/>
              <a:ea typeface="+mj-ea"/>
            </a:endParaRPr>
          </a:p>
        </p:txBody>
      </p:sp>
    </p:spTree>
    <p:extLst>
      <p:ext uri="{BB962C8B-B14F-4D97-AF65-F5344CB8AC3E}">
        <p14:creationId xmlns:p14="http://schemas.microsoft.com/office/powerpoint/2010/main" val="4094831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EMAILADDRESS%">gm26865@imcap.ap.ssmb.com</XMLData>
</file>

<file path=customXml/item2.xml><?xml version="1.0" encoding="utf-8"?>
<XMLData TextToDisplay="%USERNAME%">gm26865</XMLData>
</file>

<file path=customXml/item3.xml><?xml version="1.0" encoding="utf-8"?>
<XMLData TextToDisplay="RightsWATCHMark">9|CITI-No PII-Confidential|{00000000-0000-0000-0000-000000000000}</XMLData>
</file>

<file path=customXml/item4.xml><?xml version="1.0" encoding="utf-8"?>
<XMLData TextToDisplay="%HOSTNAME%">SYDGCGWA085370.apac.nsroot.net</XMLData>
</file>

<file path=customXml/item5.xml><?xml version="1.0" encoding="utf-8"?>
<XMLData TextToDisplay="%CLASSIFICATIONDATETIME%">06:13 08/11/2019</XMLData>
</file>

<file path=customXml/item6.xml><?xml version="1.0" encoding="utf-8"?>
<XMLData TextToDisplay="%DOCUMENTGUID%">{00000000-0000-0000-0000-000000000000}</XMLData>
</file>

<file path=customXml/itemProps1.xml><?xml version="1.0" encoding="utf-8"?>
<ds:datastoreItem xmlns:ds="http://schemas.openxmlformats.org/officeDocument/2006/customXml" ds:itemID="{F21C973A-5D28-4D88-9911-6233A388D1E1}">
  <ds:schemaRefs/>
</ds:datastoreItem>
</file>

<file path=customXml/itemProps2.xml><?xml version="1.0" encoding="utf-8"?>
<ds:datastoreItem xmlns:ds="http://schemas.openxmlformats.org/officeDocument/2006/customXml" ds:itemID="{40DD17F7-84AB-4262-B00B-E3C5968827A5}">
  <ds:schemaRefs/>
</ds:datastoreItem>
</file>

<file path=customXml/itemProps3.xml><?xml version="1.0" encoding="utf-8"?>
<ds:datastoreItem xmlns:ds="http://schemas.openxmlformats.org/officeDocument/2006/customXml" ds:itemID="{838D29F3-30C3-4779-84FB-2B7D0363011F}">
  <ds:schemaRefs/>
</ds:datastoreItem>
</file>

<file path=customXml/itemProps4.xml><?xml version="1.0" encoding="utf-8"?>
<ds:datastoreItem xmlns:ds="http://schemas.openxmlformats.org/officeDocument/2006/customXml" ds:itemID="{E73C2A01-DA76-431E-8D08-E74054200EB8}">
  <ds:schemaRefs/>
</ds:datastoreItem>
</file>

<file path=customXml/itemProps5.xml><?xml version="1.0" encoding="utf-8"?>
<ds:datastoreItem xmlns:ds="http://schemas.openxmlformats.org/officeDocument/2006/customXml" ds:itemID="{CCC67EA8-7433-4DE6-A2EE-E4DACDAFBC13}">
  <ds:schemaRefs/>
</ds:datastoreItem>
</file>

<file path=customXml/itemProps6.xml><?xml version="1.0" encoding="utf-8"?>
<ds:datastoreItem xmlns:ds="http://schemas.openxmlformats.org/officeDocument/2006/customXml" ds:itemID="{79D0DF95-5009-4C68-9052-F85E0858508E}">
  <ds:schemaRefs/>
</ds:datastoreItem>
</file>

<file path=docProps/app.xml><?xml version="1.0" encoding="utf-8"?>
<Properties xmlns="http://schemas.openxmlformats.org/officeDocument/2006/extended-properties" xmlns:vt="http://schemas.openxmlformats.org/officeDocument/2006/docPropsVTypes">
  <Template>blank</Template>
  <TotalTime>1363</TotalTime>
  <Words>764</Words>
  <Application>Microsoft Office PowerPoint</Application>
  <PresentationFormat>Custom</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Times New Roman</vt:lpstr>
      <vt:lpstr>ヒラギノ角ゴ Pro W3</vt:lpstr>
      <vt:lpstr>1_blank</vt:lpstr>
      <vt:lpstr>PowerPoint Presentation</vt:lpstr>
      <vt:lpstr>PowerPoint Presentation</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Nina [GCB]</dc:creator>
  <cp:lastModifiedBy>Windows User</cp:lastModifiedBy>
  <cp:revision>35</cp:revision>
  <dcterms:created xsi:type="dcterms:W3CDTF">2019-11-08T05:05:05Z</dcterms:created>
  <dcterms:modified xsi:type="dcterms:W3CDTF">2020-06-09T17:09:33Z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9|CITI-No PII-Confidential|{00000000-0000-0000-0000-000000000000}</vt:lpwstr>
  </property>
</Properties>
</file>