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74F5038-FA8D-412B-ACD3-F1C0E6AE3B8D}" type="datetimeFigureOut">
              <a:rPr lang="en-IN" smtClean="0"/>
              <a:t>22-06-2020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5D22D-C068-4749-B108-3CF3AE3F072B}" type="slidenum">
              <a:rPr lang="en-IN" smtClean="0"/>
              <a:t>‹#›</a:t>
            </a:fld>
            <a:endParaRPr lang="en-IN"/>
          </a:p>
        </p:txBody>
      </p:sp>
    </p:spTree>
    <p:extLst>
      <p:ext uri="{BB962C8B-B14F-4D97-AF65-F5344CB8AC3E}">
        <p14:creationId xmlns:p14="http://schemas.microsoft.com/office/powerpoint/2010/main" val="47819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4F5038-FA8D-412B-ACD3-F1C0E6AE3B8D}" type="datetimeFigureOut">
              <a:rPr lang="en-IN" smtClean="0"/>
              <a:t>22-06-2020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5D22D-C068-4749-B108-3CF3AE3F072B}" type="slidenum">
              <a:rPr lang="en-IN" smtClean="0"/>
              <a:t>‹#›</a:t>
            </a:fld>
            <a:endParaRPr lang="en-IN"/>
          </a:p>
        </p:txBody>
      </p:sp>
    </p:spTree>
    <p:extLst>
      <p:ext uri="{BB962C8B-B14F-4D97-AF65-F5344CB8AC3E}">
        <p14:creationId xmlns:p14="http://schemas.microsoft.com/office/powerpoint/2010/main" val="3622652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4F5038-FA8D-412B-ACD3-F1C0E6AE3B8D}" type="datetimeFigureOut">
              <a:rPr lang="en-IN" smtClean="0"/>
              <a:t>22-06-2020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5D22D-C068-4749-B108-3CF3AE3F072B}" type="slidenum">
              <a:rPr lang="en-IN" smtClean="0"/>
              <a:t>‹#›</a:t>
            </a:fld>
            <a:endParaRPr lang="en-IN"/>
          </a:p>
        </p:txBody>
      </p:sp>
    </p:spTree>
    <p:extLst>
      <p:ext uri="{BB962C8B-B14F-4D97-AF65-F5344CB8AC3E}">
        <p14:creationId xmlns:p14="http://schemas.microsoft.com/office/powerpoint/2010/main" val="3774304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AGE">
    <p:bg>
      <p:bgPr>
        <a:solidFill>
          <a:srgbClr val="0E4B7E"/>
        </a:solidFill>
        <a:effectLst/>
      </p:bgPr>
    </p:bg>
    <p:spTree>
      <p:nvGrpSpPr>
        <p:cNvPr id="1" name=""/>
        <p:cNvGrpSpPr/>
        <p:nvPr/>
      </p:nvGrpSpPr>
      <p:grpSpPr>
        <a:xfrm>
          <a:off x="0" y="0"/>
          <a:ext cx="0" cy="0"/>
          <a:chOff x="0" y="0"/>
          <a:chExt cx="0" cy="0"/>
        </a:xfrm>
      </p:grpSpPr>
      <p:sp>
        <p:nvSpPr>
          <p:cNvPr id="14" name="Title Text"/>
          <p:cNvSpPr>
            <a:spLocks noGrp="1"/>
          </p:cNvSpPr>
          <p:nvPr>
            <p:ph type="title"/>
          </p:nvPr>
        </p:nvSpPr>
        <p:spPr>
          <a:xfrm>
            <a:off x="1452165" y="2075422"/>
            <a:ext cx="8453968" cy="2707159"/>
          </a:xfrm>
          <a:prstGeom prst="rect">
            <a:avLst/>
          </a:prstGeom>
        </p:spPr>
        <p:txBody>
          <a:bodyPr anchor="t"/>
          <a:lstStyle>
            <a:lvl1pPr defTabSz="410683">
              <a:lnSpc>
                <a:spcPct val="70000"/>
              </a:lnSpc>
              <a:tabLst/>
              <a:defRPr sz="6600" spc="-117">
                <a:solidFill>
                  <a:srgbClr val="FFFFFF"/>
                </a:solidFill>
                <a:uFill>
                  <a:solidFill>
                    <a:srgbClr val="929292"/>
                  </a:solidFill>
                </a:uFill>
                <a:latin typeface="+mn-lt"/>
                <a:ea typeface="Interstate-Thin"/>
                <a:cs typeface="Interstate-Thin"/>
                <a:sym typeface="Interstate-Thin"/>
              </a:defRPr>
            </a:lvl1pPr>
          </a:lstStyle>
          <a:p>
            <a:r>
              <a:rPr dirty="0"/>
              <a:t>Title Text</a:t>
            </a:r>
          </a:p>
        </p:txBody>
      </p:sp>
      <p:sp>
        <p:nvSpPr>
          <p:cNvPr id="15" name="Body Level One…"/>
          <p:cNvSpPr>
            <a:spLocks noGrp="1"/>
          </p:cNvSpPr>
          <p:nvPr>
            <p:ph type="body" sz="quarter" idx="1"/>
          </p:nvPr>
        </p:nvSpPr>
        <p:spPr>
          <a:xfrm>
            <a:off x="7703079" y="232833"/>
            <a:ext cx="4108120" cy="717352"/>
          </a:xfrm>
          <a:prstGeom prst="rect">
            <a:avLst/>
          </a:prstGeom>
          <a:ln w="3175"/>
        </p:spPr>
        <p:txBody>
          <a:bodyPr lIns="34282" tIns="34282" rIns="34282" bIns="34282">
            <a:noAutofit/>
          </a:bodyPr>
          <a:lstStyle>
            <a:lvl1pPr marL="0" indent="0" algn="r">
              <a:lnSpc>
                <a:spcPct val="100000"/>
              </a:lnSpc>
              <a:spcBef>
                <a:spcPts val="200"/>
              </a:spcBef>
              <a:buClrTx/>
              <a:buSzTx/>
              <a:buFontTx/>
              <a:buNone/>
              <a:defRPr sz="1100" cap="all">
                <a:solidFill>
                  <a:srgbClr val="FFFFFF"/>
                </a:solidFill>
                <a:latin typeface="+mn-lt"/>
                <a:ea typeface="Interstate-Bold"/>
                <a:cs typeface="Interstate-Bold"/>
                <a:sym typeface="Interstate-Bold"/>
              </a:defRPr>
            </a:lvl1pPr>
            <a:lvl2pPr marL="0" indent="114277" algn="r">
              <a:lnSpc>
                <a:spcPct val="100000"/>
              </a:lnSpc>
              <a:spcBef>
                <a:spcPts val="200"/>
              </a:spcBef>
              <a:buSzTx/>
              <a:buFontTx/>
              <a:buNone/>
              <a:defRPr sz="1000">
                <a:solidFill>
                  <a:srgbClr val="FFFFFF"/>
                </a:solidFill>
                <a:latin typeface="+mn-lt"/>
                <a:ea typeface="Interstate-Bold"/>
                <a:cs typeface="Interstate-Bold"/>
                <a:sym typeface="Interstate-Bold"/>
              </a:defRPr>
            </a:lvl2pPr>
            <a:lvl3pPr marL="0" indent="228554" algn="r">
              <a:lnSpc>
                <a:spcPct val="100000"/>
              </a:lnSpc>
              <a:spcBef>
                <a:spcPts val="200"/>
              </a:spcBef>
              <a:buClrTx/>
              <a:buSzTx/>
              <a:buFontTx/>
              <a:buNone/>
              <a:defRPr sz="1000">
                <a:solidFill>
                  <a:srgbClr val="FFFFFF"/>
                </a:solidFill>
                <a:latin typeface="+mn-lt"/>
                <a:ea typeface="Interstate-Bold"/>
                <a:cs typeface="Interstate-Bold"/>
                <a:sym typeface="Interstate-Bold"/>
              </a:defRPr>
            </a:lvl3pPr>
            <a:lvl4pPr marL="0" indent="342831" algn="r">
              <a:lnSpc>
                <a:spcPct val="100000"/>
              </a:lnSpc>
              <a:spcBef>
                <a:spcPts val="200"/>
              </a:spcBef>
              <a:buSzTx/>
              <a:buFontTx/>
              <a:buNone/>
              <a:defRPr sz="1000">
                <a:solidFill>
                  <a:srgbClr val="FFFFFF"/>
                </a:solidFill>
                <a:latin typeface="+mn-lt"/>
                <a:ea typeface="Interstate-Bold"/>
                <a:cs typeface="Interstate-Bold"/>
                <a:sym typeface="Interstate-Bold"/>
              </a:defRPr>
            </a:lvl4pPr>
            <a:lvl5pPr marL="0" indent="457109" algn="r">
              <a:lnSpc>
                <a:spcPct val="100000"/>
              </a:lnSpc>
              <a:spcBef>
                <a:spcPts val="200"/>
              </a:spcBef>
              <a:buSzTx/>
              <a:buFontTx/>
              <a:buNone/>
              <a:defRPr sz="1000">
                <a:solidFill>
                  <a:srgbClr val="FFFFFF"/>
                </a:solidFill>
                <a:latin typeface="+mn-lt"/>
                <a:ea typeface="Interstate-Bold"/>
                <a:cs typeface="Interstate-Bold"/>
                <a:sym typeface="Interstate-Bold"/>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grpSp>
        <p:nvGrpSpPr>
          <p:cNvPr id="36" name="Group 35"/>
          <p:cNvGrpSpPr/>
          <p:nvPr userDrawn="1"/>
        </p:nvGrpSpPr>
        <p:grpSpPr>
          <a:xfrm>
            <a:off x="-144463" y="5491163"/>
            <a:ext cx="12340432" cy="1366838"/>
            <a:chOff x="-288925" y="10982325"/>
            <a:chExt cx="24680863" cy="2733676"/>
          </a:xfrm>
        </p:grpSpPr>
        <p:sp>
          <p:nvSpPr>
            <p:cNvPr id="4" name="Rectangle 5"/>
            <p:cNvSpPr>
              <a:spLocks noChangeArrowheads="1"/>
            </p:cNvSpPr>
            <p:nvPr userDrawn="1"/>
          </p:nvSpPr>
          <p:spPr bwMode="auto">
            <a:xfrm>
              <a:off x="16383000" y="12957175"/>
              <a:ext cx="2522538" cy="455613"/>
            </a:xfrm>
            <a:prstGeom prst="rect">
              <a:avLst/>
            </a:prstGeom>
            <a:solidFill>
              <a:srgbClr val="38B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Rectangle 6"/>
            <p:cNvSpPr>
              <a:spLocks noChangeArrowheads="1"/>
            </p:cNvSpPr>
            <p:nvPr userDrawn="1"/>
          </p:nvSpPr>
          <p:spPr bwMode="auto">
            <a:xfrm>
              <a:off x="18905538" y="12045950"/>
              <a:ext cx="1147763" cy="1366838"/>
            </a:xfrm>
            <a:prstGeom prst="rect">
              <a:avLst/>
            </a:prstGeom>
            <a:solidFill>
              <a:srgbClr val="198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 name="Rectangle 7"/>
            <p:cNvSpPr>
              <a:spLocks noChangeArrowheads="1"/>
            </p:cNvSpPr>
            <p:nvPr userDrawn="1"/>
          </p:nvSpPr>
          <p:spPr bwMode="auto">
            <a:xfrm>
              <a:off x="-288925" y="13412788"/>
              <a:ext cx="24376063" cy="303213"/>
            </a:xfrm>
            <a:prstGeom prst="rect">
              <a:avLst/>
            </a:prstGeom>
            <a:solidFill>
              <a:srgbClr val="62C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 name="Rectangle 8"/>
            <p:cNvSpPr>
              <a:spLocks noChangeArrowheads="1"/>
            </p:cNvSpPr>
            <p:nvPr userDrawn="1"/>
          </p:nvSpPr>
          <p:spPr bwMode="auto">
            <a:xfrm>
              <a:off x="24087138" y="13412788"/>
              <a:ext cx="304800" cy="303213"/>
            </a:xfrm>
            <a:prstGeom prst="rect">
              <a:avLst/>
            </a:prstGeom>
            <a:solidFill>
              <a:srgbClr val="104A7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Rectangle 9"/>
            <p:cNvSpPr>
              <a:spLocks noChangeArrowheads="1"/>
            </p:cNvSpPr>
            <p:nvPr userDrawn="1"/>
          </p:nvSpPr>
          <p:spPr bwMode="auto">
            <a:xfrm>
              <a:off x="20053300" y="10982325"/>
              <a:ext cx="4338638" cy="2430463"/>
            </a:xfrm>
            <a:prstGeom prst="rect">
              <a:avLst/>
            </a:prstGeom>
            <a:solidFill>
              <a:srgbClr val="0073B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10"/>
            <p:cNvSpPr>
              <a:spLocks/>
            </p:cNvSpPr>
            <p:nvPr userDrawn="1"/>
          </p:nvSpPr>
          <p:spPr bwMode="auto">
            <a:xfrm>
              <a:off x="22377400" y="11315700"/>
              <a:ext cx="1216025" cy="327025"/>
            </a:xfrm>
            <a:custGeom>
              <a:avLst/>
              <a:gdLst>
                <a:gd name="T0" fmla="*/ 159 w 160"/>
                <a:gd name="T1" fmla="*/ 41 h 43"/>
                <a:gd name="T2" fmla="*/ 80 w 160"/>
                <a:gd name="T3" fmla="*/ 0 h 43"/>
                <a:gd name="T4" fmla="*/ 1 w 160"/>
                <a:gd name="T5" fmla="*/ 41 h 43"/>
                <a:gd name="T6" fmla="*/ 0 w 160"/>
                <a:gd name="T7" fmla="*/ 43 h 43"/>
                <a:gd name="T8" fmla="*/ 23 w 160"/>
                <a:gd name="T9" fmla="*/ 43 h 43"/>
                <a:gd name="T10" fmla="*/ 23 w 160"/>
                <a:gd name="T11" fmla="*/ 42 h 43"/>
                <a:gd name="T12" fmla="*/ 80 w 160"/>
                <a:gd name="T13" fmla="*/ 18 h 43"/>
                <a:gd name="T14" fmla="*/ 137 w 160"/>
                <a:gd name="T15" fmla="*/ 42 h 43"/>
                <a:gd name="T16" fmla="*/ 137 w 160"/>
                <a:gd name="T17" fmla="*/ 43 h 43"/>
                <a:gd name="T18" fmla="*/ 160 w 160"/>
                <a:gd name="T19" fmla="*/ 43 h 43"/>
                <a:gd name="T20" fmla="*/ 159 w 160"/>
                <a:gd name="T21"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43">
                  <a:moveTo>
                    <a:pt x="159" y="41"/>
                  </a:moveTo>
                  <a:cubicBezTo>
                    <a:pt x="141" y="16"/>
                    <a:pt x="111" y="0"/>
                    <a:pt x="80" y="0"/>
                  </a:cubicBezTo>
                  <a:cubicBezTo>
                    <a:pt x="49" y="0"/>
                    <a:pt x="19" y="16"/>
                    <a:pt x="1" y="41"/>
                  </a:cubicBezTo>
                  <a:cubicBezTo>
                    <a:pt x="0" y="43"/>
                    <a:pt x="0" y="43"/>
                    <a:pt x="0" y="43"/>
                  </a:cubicBezTo>
                  <a:cubicBezTo>
                    <a:pt x="23" y="43"/>
                    <a:pt x="23" y="43"/>
                    <a:pt x="23" y="43"/>
                  </a:cubicBezTo>
                  <a:cubicBezTo>
                    <a:pt x="23" y="42"/>
                    <a:pt x="23" y="42"/>
                    <a:pt x="23" y="42"/>
                  </a:cubicBezTo>
                  <a:cubicBezTo>
                    <a:pt x="39" y="26"/>
                    <a:pt x="59" y="18"/>
                    <a:pt x="80" y="18"/>
                  </a:cubicBezTo>
                  <a:cubicBezTo>
                    <a:pt x="101" y="18"/>
                    <a:pt x="121" y="26"/>
                    <a:pt x="137" y="42"/>
                  </a:cubicBezTo>
                  <a:cubicBezTo>
                    <a:pt x="137" y="43"/>
                    <a:pt x="137" y="43"/>
                    <a:pt x="137" y="43"/>
                  </a:cubicBezTo>
                  <a:cubicBezTo>
                    <a:pt x="160" y="43"/>
                    <a:pt x="160" y="43"/>
                    <a:pt x="160" y="43"/>
                  </a:cubicBezTo>
                  <a:lnTo>
                    <a:pt x="159" y="4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11"/>
            <p:cNvSpPr>
              <a:spLocks/>
            </p:cNvSpPr>
            <p:nvPr userDrawn="1"/>
          </p:nvSpPr>
          <p:spPr bwMode="auto">
            <a:xfrm>
              <a:off x="21747163" y="11749088"/>
              <a:ext cx="646113" cy="758825"/>
            </a:xfrm>
            <a:custGeom>
              <a:avLst/>
              <a:gdLst>
                <a:gd name="T0" fmla="*/ 74 w 85"/>
                <a:gd name="T1" fmla="*/ 70 h 100"/>
                <a:gd name="T2" fmla="*/ 73 w 85"/>
                <a:gd name="T3" fmla="*/ 70 h 100"/>
                <a:gd name="T4" fmla="*/ 50 w 85"/>
                <a:gd name="T5" fmla="*/ 81 h 100"/>
                <a:gd name="T6" fmla="*/ 20 w 85"/>
                <a:gd name="T7" fmla="*/ 50 h 100"/>
                <a:gd name="T8" fmla="*/ 50 w 85"/>
                <a:gd name="T9" fmla="*/ 19 h 100"/>
                <a:gd name="T10" fmla="*/ 73 w 85"/>
                <a:gd name="T11" fmla="*/ 30 h 100"/>
                <a:gd name="T12" fmla="*/ 74 w 85"/>
                <a:gd name="T13" fmla="*/ 30 h 100"/>
                <a:gd name="T14" fmla="*/ 85 w 85"/>
                <a:gd name="T15" fmla="*/ 17 h 100"/>
                <a:gd name="T16" fmla="*/ 85 w 85"/>
                <a:gd name="T17" fmla="*/ 16 h 100"/>
                <a:gd name="T18" fmla="*/ 50 w 85"/>
                <a:gd name="T19" fmla="*/ 0 h 100"/>
                <a:gd name="T20" fmla="*/ 15 w 85"/>
                <a:gd name="T21" fmla="*/ 13 h 100"/>
                <a:gd name="T22" fmla="*/ 0 w 85"/>
                <a:gd name="T23" fmla="*/ 50 h 100"/>
                <a:gd name="T24" fmla="*/ 15 w 85"/>
                <a:gd name="T25" fmla="*/ 87 h 100"/>
                <a:gd name="T26" fmla="*/ 50 w 85"/>
                <a:gd name="T27" fmla="*/ 100 h 100"/>
                <a:gd name="T28" fmla="*/ 85 w 85"/>
                <a:gd name="T29" fmla="*/ 84 h 100"/>
                <a:gd name="T30" fmla="*/ 85 w 85"/>
                <a:gd name="T31" fmla="*/ 83 h 100"/>
                <a:gd name="T32" fmla="*/ 74 w 85"/>
                <a:gd name="T33"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00">
                  <a:moveTo>
                    <a:pt x="74" y="70"/>
                  </a:moveTo>
                  <a:cubicBezTo>
                    <a:pt x="73" y="70"/>
                    <a:pt x="73" y="70"/>
                    <a:pt x="73" y="70"/>
                  </a:cubicBezTo>
                  <a:cubicBezTo>
                    <a:pt x="66" y="77"/>
                    <a:pt x="58" y="81"/>
                    <a:pt x="50" y="81"/>
                  </a:cubicBezTo>
                  <a:cubicBezTo>
                    <a:pt x="33" y="81"/>
                    <a:pt x="20" y="68"/>
                    <a:pt x="20" y="50"/>
                  </a:cubicBezTo>
                  <a:cubicBezTo>
                    <a:pt x="20" y="32"/>
                    <a:pt x="33" y="19"/>
                    <a:pt x="50" y="19"/>
                  </a:cubicBezTo>
                  <a:cubicBezTo>
                    <a:pt x="58" y="19"/>
                    <a:pt x="66" y="23"/>
                    <a:pt x="73" y="30"/>
                  </a:cubicBezTo>
                  <a:cubicBezTo>
                    <a:pt x="74" y="30"/>
                    <a:pt x="74" y="30"/>
                    <a:pt x="74" y="30"/>
                  </a:cubicBezTo>
                  <a:cubicBezTo>
                    <a:pt x="85" y="17"/>
                    <a:pt x="85" y="17"/>
                    <a:pt x="85" y="17"/>
                  </a:cubicBezTo>
                  <a:cubicBezTo>
                    <a:pt x="85" y="16"/>
                    <a:pt x="85" y="16"/>
                    <a:pt x="85" y="16"/>
                  </a:cubicBezTo>
                  <a:cubicBezTo>
                    <a:pt x="75" y="5"/>
                    <a:pt x="64" y="0"/>
                    <a:pt x="50" y="0"/>
                  </a:cubicBezTo>
                  <a:cubicBezTo>
                    <a:pt x="37" y="0"/>
                    <a:pt x="24" y="4"/>
                    <a:pt x="15" y="13"/>
                  </a:cubicBezTo>
                  <a:cubicBezTo>
                    <a:pt x="5" y="22"/>
                    <a:pt x="0" y="35"/>
                    <a:pt x="0" y="50"/>
                  </a:cubicBezTo>
                  <a:cubicBezTo>
                    <a:pt x="0" y="65"/>
                    <a:pt x="5" y="78"/>
                    <a:pt x="15" y="87"/>
                  </a:cubicBezTo>
                  <a:cubicBezTo>
                    <a:pt x="24" y="95"/>
                    <a:pt x="37" y="100"/>
                    <a:pt x="50" y="100"/>
                  </a:cubicBezTo>
                  <a:cubicBezTo>
                    <a:pt x="64" y="100"/>
                    <a:pt x="75" y="95"/>
                    <a:pt x="85" y="84"/>
                  </a:cubicBezTo>
                  <a:cubicBezTo>
                    <a:pt x="85" y="83"/>
                    <a:pt x="85" y="83"/>
                    <a:pt x="85" y="83"/>
                  </a:cubicBezTo>
                  <a:lnTo>
                    <a:pt x="74"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Rectangle 12"/>
            <p:cNvSpPr>
              <a:spLocks noChangeArrowheads="1"/>
            </p:cNvSpPr>
            <p:nvPr userDrawn="1"/>
          </p:nvSpPr>
          <p:spPr bwMode="auto">
            <a:xfrm>
              <a:off x="22477413" y="11757025"/>
              <a:ext cx="150813" cy="736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3"/>
            <p:cNvSpPr>
              <a:spLocks/>
            </p:cNvSpPr>
            <p:nvPr userDrawn="1"/>
          </p:nvSpPr>
          <p:spPr bwMode="auto">
            <a:xfrm>
              <a:off x="22766338" y="11528425"/>
              <a:ext cx="463550" cy="979488"/>
            </a:xfrm>
            <a:custGeom>
              <a:avLst/>
              <a:gdLst>
                <a:gd name="T0" fmla="*/ 60 w 61"/>
                <a:gd name="T1" fmla="*/ 106 h 129"/>
                <a:gd name="T2" fmla="*/ 45 w 61"/>
                <a:gd name="T3" fmla="*/ 111 h 129"/>
                <a:gd name="T4" fmla="*/ 36 w 61"/>
                <a:gd name="T5" fmla="*/ 100 h 129"/>
                <a:gd name="T6" fmla="*/ 36 w 61"/>
                <a:gd name="T7" fmla="*/ 49 h 129"/>
                <a:gd name="T8" fmla="*/ 56 w 61"/>
                <a:gd name="T9" fmla="*/ 49 h 129"/>
                <a:gd name="T10" fmla="*/ 56 w 61"/>
                <a:gd name="T11" fmla="*/ 30 h 129"/>
                <a:gd name="T12" fmla="*/ 36 w 61"/>
                <a:gd name="T13" fmla="*/ 30 h 129"/>
                <a:gd name="T14" fmla="*/ 36 w 61"/>
                <a:gd name="T15" fmla="*/ 0 h 129"/>
                <a:gd name="T16" fmla="*/ 17 w 61"/>
                <a:gd name="T17" fmla="*/ 11 h 129"/>
                <a:gd name="T18" fmla="*/ 17 w 61"/>
                <a:gd name="T19" fmla="*/ 30 h 129"/>
                <a:gd name="T20" fmla="*/ 0 w 61"/>
                <a:gd name="T21" fmla="*/ 30 h 129"/>
                <a:gd name="T22" fmla="*/ 0 w 61"/>
                <a:gd name="T23" fmla="*/ 49 h 129"/>
                <a:gd name="T24" fmla="*/ 17 w 61"/>
                <a:gd name="T25" fmla="*/ 49 h 129"/>
                <a:gd name="T26" fmla="*/ 17 w 61"/>
                <a:gd name="T27" fmla="*/ 103 h 129"/>
                <a:gd name="T28" fmla="*/ 39 w 61"/>
                <a:gd name="T29" fmla="*/ 129 h 129"/>
                <a:gd name="T30" fmla="*/ 56 w 61"/>
                <a:gd name="T31" fmla="*/ 124 h 129"/>
                <a:gd name="T32" fmla="*/ 56 w 61"/>
                <a:gd name="T33" fmla="*/ 124 h 129"/>
                <a:gd name="T34" fmla="*/ 61 w 61"/>
                <a:gd name="T35" fmla="*/ 105 h 129"/>
                <a:gd name="T36" fmla="*/ 60 w 61"/>
                <a:gd name="T37" fmla="*/ 10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129">
                  <a:moveTo>
                    <a:pt x="60" y="106"/>
                  </a:moveTo>
                  <a:cubicBezTo>
                    <a:pt x="55" y="109"/>
                    <a:pt x="50" y="111"/>
                    <a:pt x="45" y="111"/>
                  </a:cubicBezTo>
                  <a:cubicBezTo>
                    <a:pt x="39" y="111"/>
                    <a:pt x="36" y="108"/>
                    <a:pt x="36" y="100"/>
                  </a:cubicBezTo>
                  <a:cubicBezTo>
                    <a:pt x="36" y="49"/>
                    <a:pt x="36" y="49"/>
                    <a:pt x="36" y="49"/>
                  </a:cubicBezTo>
                  <a:cubicBezTo>
                    <a:pt x="56" y="49"/>
                    <a:pt x="56" y="49"/>
                    <a:pt x="56" y="49"/>
                  </a:cubicBezTo>
                  <a:cubicBezTo>
                    <a:pt x="56" y="30"/>
                    <a:pt x="56" y="30"/>
                    <a:pt x="56" y="30"/>
                  </a:cubicBezTo>
                  <a:cubicBezTo>
                    <a:pt x="36" y="30"/>
                    <a:pt x="36" y="30"/>
                    <a:pt x="36" y="30"/>
                  </a:cubicBezTo>
                  <a:cubicBezTo>
                    <a:pt x="36" y="0"/>
                    <a:pt x="36" y="0"/>
                    <a:pt x="36" y="0"/>
                  </a:cubicBezTo>
                  <a:cubicBezTo>
                    <a:pt x="17" y="11"/>
                    <a:pt x="17" y="11"/>
                    <a:pt x="17" y="11"/>
                  </a:cubicBezTo>
                  <a:cubicBezTo>
                    <a:pt x="17" y="30"/>
                    <a:pt x="17" y="30"/>
                    <a:pt x="17" y="30"/>
                  </a:cubicBezTo>
                  <a:cubicBezTo>
                    <a:pt x="0" y="30"/>
                    <a:pt x="0" y="30"/>
                    <a:pt x="0" y="30"/>
                  </a:cubicBezTo>
                  <a:cubicBezTo>
                    <a:pt x="0" y="49"/>
                    <a:pt x="0" y="49"/>
                    <a:pt x="0" y="49"/>
                  </a:cubicBezTo>
                  <a:cubicBezTo>
                    <a:pt x="17" y="49"/>
                    <a:pt x="17" y="49"/>
                    <a:pt x="17" y="49"/>
                  </a:cubicBezTo>
                  <a:cubicBezTo>
                    <a:pt x="17" y="103"/>
                    <a:pt x="17" y="103"/>
                    <a:pt x="17" y="103"/>
                  </a:cubicBezTo>
                  <a:cubicBezTo>
                    <a:pt x="17" y="118"/>
                    <a:pt x="25" y="128"/>
                    <a:pt x="39" y="129"/>
                  </a:cubicBezTo>
                  <a:cubicBezTo>
                    <a:pt x="47" y="129"/>
                    <a:pt x="53" y="126"/>
                    <a:pt x="56" y="124"/>
                  </a:cubicBezTo>
                  <a:cubicBezTo>
                    <a:pt x="56" y="124"/>
                    <a:pt x="56" y="124"/>
                    <a:pt x="56" y="124"/>
                  </a:cubicBezTo>
                  <a:cubicBezTo>
                    <a:pt x="61" y="105"/>
                    <a:pt x="61" y="105"/>
                    <a:pt x="61" y="105"/>
                  </a:cubicBezTo>
                  <a:lnTo>
                    <a:pt x="6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Rectangle 14"/>
            <p:cNvSpPr>
              <a:spLocks noChangeArrowheads="1"/>
            </p:cNvSpPr>
            <p:nvPr userDrawn="1"/>
          </p:nvSpPr>
          <p:spPr bwMode="auto">
            <a:xfrm>
              <a:off x="23342600" y="11757025"/>
              <a:ext cx="152400" cy="736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6"/>
            <p:cNvSpPr>
              <a:spLocks/>
            </p:cNvSpPr>
            <p:nvPr userDrawn="1"/>
          </p:nvSpPr>
          <p:spPr bwMode="auto">
            <a:xfrm>
              <a:off x="20699413" y="12728575"/>
              <a:ext cx="227013" cy="220663"/>
            </a:xfrm>
            <a:custGeom>
              <a:avLst/>
              <a:gdLst>
                <a:gd name="T0" fmla="*/ 20 w 30"/>
                <a:gd name="T1" fmla="*/ 29 h 29"/>
                <a:gd name="T2" fmla="*/ 16 w 30"/>
                <a:gd name="T3" fmla="*/ 29 h 29"/>
                <a:gd name="T4" fmla="*/ 15 w 30"/>
                <a:gd name="T5" fmla="*/ 10 h 29"/>
                <a:gd name="T6" fmla="*/ 15 w 30"/>
                <a:gd name="T7" fmla="*/ 4 h 29"/>
                <a:gd name="T8" fmla="*/ 12 w 30"/>
                <a:gd name="T9" fmla="*/ 10 h 29"/>
                <a:gd name="T10" fmla="*/ 4 w 30"/>
                <a:gd name="T11" fmla="*/ 29 h 29"/>
                <a:gd name="T12" fmla="*/ 1 w 30"/>
                <a:gd name="T13" fmla="*/ 29 h 29"/>
                <a:gd name="T14" fmla="*/ 0 w 30"/>
                <a:gd name="T15" fmla="*/ 0 h 29"/>
                <a:gd name="T16" fmla="*/ 3 w 30"/>
                <a:gd name="T17" fmla="*/ 0 h 29"/>
                <a:gd name="T18" fmla="*/ 3 w 30"/>
                <a:gd name="T19" fmla="*/ 19 h 29"/>
                <a:gd name="T20" fmla="*/ 3 w 30"/>
                <a:gd name="T21" fmla="*/ 25 h 29"/>
                <a:gd name="T22" fmla="*/ 6 w 30"/>
                <a:gd name="T23" fmla="*/ 19 h 29"/>
                <a:gd name="T24" fmla="*/ 14 w 30"/>
                <a:gd name="T25" fmla="*/ 0 h 29"/>
                <a:gd name="T26" fmla="*/ 17 w 30"/>
                <a:gd name="T27" fmla="*/ 0 h 29"/>
                <a:gd name="T28" fmla="*/ 18 w 30"/>
                <a:gd name="T29" fmla="*/ 19 h 29"/>
                <a:gd name="T30" fmla="*/ 19 w 30"/>
                <a:gd name="T31" fmla="*/ 25 h 29"/>
                <a:gd name="T32" fmla="*/ 21 w 30"/>
                <a:gd name="T33" fmla="*/ 19 h 29"/>
                <a:gd name="T34" fmla="*/ 27 w 30"/>
                <a:gd name="T35" fmla="*/ 0 h 29"/>
                <a:gd name="T36" fmla="*/ 30 w 30"/>
                <a:gd name="T37" fmla="*/ 0 h 29"/>
                <a:gd name="T38" fmla="*/ 20 w 30"/>
                <a:gd name="T3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29">
                  <a:moveTo>
                    <a:pt x="20" y="29"/>
                  </a:moveTo>
                  <a:cubicBezTo>
                    <a:pt x="16" y="29"/>
                    <a:pt x="16" y="29"/>
                    <a:pt x="16" y="29"/>
                  </a:cubicBezTo>
                  <a:cubicBezTo>
                    <a:pt x="15" y="10"/>
                    <a:pt x="15" y="10"/>
                    <a:pt x="15" y="10"/>
                  </a:cubicBezTo>
                  <a:cubicBezTo>
                    <a:pt x="15" y="9"/>
                    <a:pt x="15" y="6"/>
                    <a:pt x="15" y="4"/>
                  </a:cubicBezTo>
                  <a:cubicBezTo>
                    <a:pt x="14" y="6"/>
                    <a:pt x="13" y="9"/>
                    <a:pt x="12" y="10"/>
                  </a:cubicBezTo>
                  <a:cubicBezTo>
                    <a:pt x="4" y="29"/>
                    <a:pt x="4" y="29"/>
                    <a:pt x="4" y="29"/>
                  </a:cubicBezTo>
                  <a:cubicBezTo>
                    <a:pt x="1" y="29"/>
                    <a:pt x="1" y="29"/>
                    <a:pt x="1" y="29"/>
                  </a:cubicBezTo>
                  <a:cubicBezTo>
                    <a:pt x="0" y="0"/>
                    <a:pt x="0" y="0"/>
                    <a:pt x="0" y="0"/>
                  </a:cubicBezTo>
                  <a:cubicBezTo>
                    <a:pt x="3" y="0"/>
                    <a:pt x="3" y="0"/>
                    <a:pt x="3" y="0"/>
                  </a:cubicBezTo>
                  <a:cubicBezTo>
                    <a:pt x="3" y="19"/>
                    <a:pt x="3" y="19"/>
                    <a:pt x="3" y="19"/>
                  </a:cubicBezTo>
                  <a:cubicBezTo>
                    <a:pt x="3" y="20"/>
                    <a:pt x="3" y="24"/>
                    <a:pt x="3" y="25"/>
                  </a:cubicBezTo>
                  <a:cubicBezTo>
                    <a:pt x="4" y="24"/>
                    <a:pt x="5" y="20"/>
                    <a:pt x="6" y="19"/>
                  </a:cubicBezTo>
                  <a:cubicBezTo>
                    <a:pt x="14" y="0"/>
                    <a:pt x="14" y="0"/>
                    <a:pt x="14" y="0"/>
                  </a:cubicBezTo>
                  <a:cubicBezTo>
                    <a:pt x="17" y="0"/>
                    <a:pt x="17" y="0"/>
                    <a:pt x="17" y="0"/>
                  </a:cubicBezTo>
                  <a:cubicBezTo>
                    <a:pt x="18" y="19"/>
                    <a:pt x="18" y="19"/>
                    <a:pt x="18" y="19"/>
                  </a:cubicBezTo>
                  <a:cubicBezTo>
                    <a:pt x="18" y="20"/>
                    <a:pt x="19" y="24"/>
                    <a:pt x="19" y="25"/>
                  </a:cubicBezTo>
                  <a:cubicBezTo>
                    <a:pt x="19" y="24"/>
                    <a:pt x="20" y="20"/>
                    <a:pt x="21" y="19"/>
                  </a:cubicBezTo>
                  <a:cubicBezTo>
                    <a:pt x="27" y="0"/>
                    <a:pt x="27" y="0"/>
                    <a:pt x="27" y="0"/>
                  </a:cubicBezTo>
                  <a:cubicBezTo>
                    <a:pt x="30" y="0"/>
                    <a:pt x="30" y="0"/>
                    <a:pt x="30" y="0"/>
                  </a:cubicBezTo>
                  <a:lnTo>
                    <a:pt x="20"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7"/>
            <p:cNvSpPr>
              <a:spLocks noEditPoints="1"/>
            </p:cNvSpPr>
            <p:nvPr userDrawn="1"/>
          </p:nvSpPr>
          <p:spPr bwMode="auto">
            <a:xfrm>
              <a:off x="20926425" y="12782550"/>
              <a:ext cx="136525" cy="166688"/>
            </a:xfrm>
            <a:custGeom>
              <a:avLst/>
              <a:gdLst>
                <a:gd name="T0" fmla="*/ 10 w 18"/>
                <a:gd name="T1" fmla="*/ 3 h 22"/>
                <a:gd name="T2" fmla="*/ 4 w 18"/>
                <a:gd name="T3" fmla="*/ 10 h 22"/>
                <a:gd name="T4" fmla="*/ 15 w 18"/>
                <a:gd name="T5" fmla="*/ 10 h 22"/>
                <a:gd name="T6" fmla="*/ 10 w 18"/>
                <a:gd name="T7" fmla="*/ 3 h 22"/>
                <a:gd name="T8" fmla="*/ 18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8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7" y="3"/>
                    <a:pt x="4" y="5"/>
                    <a:pt x="4" y="10"/>
                  </a:cubicBezTo>
                  <a:cubicBezTo>
                    <a:pt x="15" y="10"/>
                    <a:pt x="15" y="10"/>
                    <a:pt x="15" y="10"/>
                  </a:cubicBezTo>
                  <a:cubicBezTo>
                    <a:pt x="15" y="5"/>
                    <a:pt x="14" y="3"/>
                    <a:pt x="10" y="3"/>
                  </a:cubicBezTo>
                  <a:moveTo>
                    <a:pt x="18"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4" y="22"/>
                    <a:pt x="0" y="19"/>
                    <a:pt x="0" y="13"/>
                  </a:cubicBezTo>
                  <a:cubicBezTo>
                    <a:pt x="0" y="5"/>
                    <a:pt x="5" y="0"/>
                    <a:pt x="10" y="0"/>
                  </a:cubicBezTo>
                  <a:cubicBezTo>
                    <a:pt x="15" y="0"/>
                    <a:pt x="18" y="3"/>
                    <a:pt x="18" y="8"/>
                  </a:cubicBezTo>
                  <a:cubicBezTo>
                    <a:pt x="18" y="10"/>
                    <a:pt x="18" y="11"/>
                    <a:pt x="18"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8"/>
            <p:cNvSpPr>
              <a:spLocks/>
            </p:cNvSpPr>
            <p:nvPr userDrawn="1"/>
          </p:nvSpPr>
          <p:spPr bwMode="auto">
            <a:xfrm>
              <a:off x="21086763" y="12720638"/>
              <a:ext cx="68263" cy="228600"/>
            </a:xfrm>
            <a:custGeom>
              <a:avLst/>
              <a:gdLst>
                <a:gd name="T0" fmla="*/ 14 w 43"/>
                <a:gd name="T1" fmla="*/ 144 h 144"/>
                <a:gd name="T2" fmla="*/ 0 w 43"/>
                <a:gd name="T3" fmla="*/ 144 h 144"/>
                <a:gd name="T4" fmla="*/ 24 w 43"/>
                <a:gd name="T5" fmla="*/ 10 h 144"/>
                <a:gd name="T6" fmla="*/ 43 w 43"/>
                <a:gd name="T7" fmla="*/ 0 h 144"/>
                <a:gd name="T8" fmla="*/ 14 w 43"/>
                <a:gd name="T9" fmla="*/ 144 h 144"/>
              </a:gdLst>
              <a:ahLst/>
              <a:cxnLst>
                <a:cxn ang="0">
                  <a:pos x="T0" y="T1"/>
                </a:cxn>
                <a:cxn ang="0">
                  <a:pos x="T2" y="T3"/>
                </a:cxn>
                <a:cxn ang="0">
                  <a:pos x="T4" y="T5"/>
                </a:cxn>
                <a:cxn ang="0">
                  <a:pos x="T6" y="T7"/>
                </a:cxn>
                <a:cxn ang="0">
                  <a:pos x="T8" y="T9"/>
                </a:cxn>
              </a:cxnLst>
              <a:rect l="0" t="0" r="r" b="b"/>
              <a:pathLst>
                <a:path w="43" h="144">
                  <a:moveTo>
                    <a:pt x="14" y="144"/>
                  </a:moveTo>
                  <a:lnTo>
                    <a:pt x="0" y="144"/>
                  </a:lnTo>
                  <a:lnTo>
                    <a:pt x="24" y="10"/>
                  </a:lnTo>
                  <a:lnTo>
                    <a:pt x="43" y="0"/>
                  </a:lnTo>
                  <a:lnTo>
                    <a:pt x="14"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19"/>
            <p:cNvSpPr>
              <a:spLocks/>
            </p:cNvSpPr>
            <p:nvPr userDrawn="1"/>
          </p:nvSpPr>
          <p:spPr bwMode="auto">
            <a:xfrm>
              <a:off x="21169313" y="12782550"/>
              <a:ext cx="130175" cy="166688"/>
            </a:xfrm>
            <a:custGeom>
              <a:avLst/>
              <a:gdLst>
                <a:gd name="T0" fmla="*/ 15 w 17"/>
                <a:gd name="T1" fmla="*/ 5 h 22"/>
                <a:gd name="T2" fmla="*/ 10 w 17"/>
                <a:gd name="T3" fmla="*/ 3 h 22"/>
                <a:gd name="T4" fmla="*/ 3 w 17"/>
                <a:gd name="T5" fmla="*/ 13 h 22"/>
                <a:gd name="T6" fmla="*/ 9 w 17"/>
                <a:gd name="T7" fmla="*/ 20 h 22"/>
                <a:gd name="T8" fmla="*/ 13 w 17"/>
                <a:gd name="T9" fmla="*/ 18 h 22"/>
                <a:gd name="T10" fmla="*/ 15 w 17"/>
                <a:gd name="T11" fmla="*/ 20 h 22"/>
                <a:gd name="T12" fmla="*/ 8 w 17"/>
                <a:gd name="T13" fmla="*/ 22 h 22"/>
                <a:gd name="T14" fmla="*/ 0 w 17"/>
                <a:gd name="T15" fmla="*/ 13 h 22"/>
                <a:gd name="T16" fmla="*/ 10 w 17"/>
                <a:gd name="T17" fmla="*/ 0 h 22"/>
                <a:gd name="T18" fmla="*/ 17 w 17"/>
                <a:gd name="T19" fmla="*/ 3 h 22"/>
                <a:gd name="T20" fmla="*/ 15 w 17"/>
                <a:gd name="T21"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2">
                  <a:moveTo>
                    <a:pt x="15" y="5"/>
                  </a:moveTo>
                  <a:cubicBezTo>
                    <a:pt x="14" y="4"/>
                    <a:pt x="12" y="3"/>
                    <a:pt x="10" y="3"/>
                  </a:cubicBezTo>
                  <a:cubicBezTo>
                    <a:pt x="6" y="3"/>
                    <a:pt x="3" y="7"/>
                    <a:pt x="3" y="13"/>
                  </a:cubicBezTo>
                  <a:cubicBezTo>
                    <a:pt x="3" y="17"/>
                    <a:pt x="5" y="20"/>
                    <a:pt x="9" y="20"/>
                  </a:cubicBezTo>
                  <a:cubicBezTo>
                    <a:pt x="10" y="20"/>
                    <a:pt x="12" y="19"/>
                    <a:pt x="13" y="18"/>
                  </a:cubicBezTo>
                  <a:cubicBezTo>
                    <a:pt x="15" y="20"/>
                    <a:pt x="15" y="20"/>
                    <a:pt x="15" y="20"/>
                  </a:cubicBezTo>
                  <a:cubicBezTo>
                    <a:pt x="13" y="21"/>
                    <a:pt x="11" y="22"/>
                    <a:pt x="8" y="22"/>
                  </a:cubicBezTo>
                  <a:cubicBezTo>
                    <a:pt x="3" y="22"/>
                    <a:pt x="0" y="19"/>
                    <a:pt x="0" y="13"/>
                  </a:cubicBezTo>
                  <a:cubicBezTo>
                    <a:pt x="0" y="5"/>
                    <a:pt x="5" y="0"/>
                    <a:pt x="10" y="0"/>
                  </a:cubicBezTo>
                  <a:cubicBezTo>
                    <a:pt x="14" y="0"/>
                    <a:pt x="16" y="1"/>
                    <a:pt x="17" y="3"/>
                  </a:cubicBezTo>
                  <a:lnTo>
                    <a:pt x="1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20"/>
            <p:cNvSpPr>
              <a:spLocks noEditPoints="1"/>
            </p:cNvSpPr>
            <p:nvPr userDrawn="1"/>
          </p:nvSpPr>
          <p:spPr bwMode="auto">
            <a:xfrm>
              <a:off x="21313775" y="12782550"/>
              <a:ext cx="144463" cy="166688"/>
            </a:xfrm>
            <a:custGeom>
              <a:avLst/>
              <a:gdLst>
                <a:gd name="T0" fmla="*/ 10 w 19"/>
                <a:gd name="T1" fmla="*/ 3 h 22"/>
                <a:gd name="T2" fmla="*/ 3 w 19"/>
                <a:gd name="T3" fmla="*/ 13 h 22"/>
                <a:gd name="T4" fmla="*/ 9 w 19"/>
                <a:gd name="T5" fmla="*/ 20 h 22"/>
                <a:gd name="T6" fmla="*/ 16 w 19"/>
                <a:gd name="T7" fmla="*/ 9 h 22"/>
                <a:gd name="T8" fmla="*/ 10 w 19"/>
                <a:gd name="T9" fmla="*/ 3 h 22"/>
                <a:gd name="T10" fmla="*/ 9 w 19"/>
                <a:gd name="T11" fmla="*/ 22 h 22"/>
                <a:gd name="T12" fmla="*/ 0 w 19"/>
                <a:gd name="T13" fmla="*/ 13 h 22"/>
                <a:gd name="T14" fmla="*/ 10 w 19"/>
                <a:gd name="T15" fmla="*/ 0 h 22"/>
                <a:gd name="T16" fmla="*/ 19 w 19"/>
                <a:gd name="T17" fmla="*/ 9 h 22"/>
                <a:gd name="T18" fmla="*/ 9 w 19"/>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2">
                  <a:moveTo>
                    <a:pt x="10" y="3"/>
                  </a:moveTo>
                  <a:cubicBezTo>
                    <a:pt x="6" y="3"/>
                    <a:pt x="3" y="7"/>
                    <a:pt x="3" y="13"/>
                  </a:cubicBezTo>
                  <a:cubicBezTo>
                    <a:pt x="3" y="17"/>
                    <a:pt x="5" y="20"/>
                    <a:pt x="9" y="20"/>
                  </a:cubicBezTo>
                  <a:cubicBezTo>
                    <a:pt x="13" y="20"/>
                    <a:pt x="16" y="15"/>
                    <a:pt x="16" y="9"/>
                  </a:cubicBezTo>
                  <a:cubicBezTo>
                    <a:pt x="16" y="5"/>
                    <a:pt x="14" y="3"/>
                    <a:pt x="10" y="3"/>
                  </a:cubicBezTo>
                  <a:moveTo>
                    <a:pt x="9" y="22"/>
                  </a:moveTo>
                  <a:cubicBezTo>
                    <a:pt x="3" y="22"/>
                    <a:pt x="0" y="19"/>
                    <a:pt x="0" y="13"/>
                  </a:cubicBezTo>
                  <a:cubicBezTo>
                    <a:pt x="0" y="5"/>
                    <a:pt x="5" y="0"/>
                    <a:pt x="10" y="0"/>
                  </a:cubicBezTo>
                  <a:cubicBezTo>
                    <a:pt x="16" y="0"/>
                    <a:pt x="19" y="3"/>
                    <a:pt x="19" y="9"/>
                  </a:cubicBezTo>
                  <a:cubicBezTo>
                    <a:pt x="19" y="17"/>
                    <a:pt x="14" y="22"/>
                    <a:pt x="9" y="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21"/>
            <p:cNvSpPr>
              <a:spLocks/>
            </p:cNvSpPr>
            <p:nvPr userDrawn="1"/>
          </p:nvSpPr>
          <p:spPr bwMode="auto">
            <a:xfrm>
              <a:off x="21482050" y="12782550"/>
              <a:ext cx="227013" cy="166688"/>
            </a:xfrm>
            <a:custGeom>
              <a:avLst/>
              <a:gdLst>
                <a:gd name="T0" fmla="*/ 30 w 30"/>
                <a:gd name="T1" fmla="*/ 9 h 22"/>
                <a:gd name="T2" fmla="*/ 28 w 30"/>
                <a:gd name="T3" fmla="*/ 22 h 22"/>
                <a:gd name="T4" fmla="*/ 25 w 30"/>
                <a:gd name="T5" fmla="*/ 22 h 22"/>
                <a:gd name="T6" fmla="*/ 27 w 30"/>
                <a:gd name="T7" fmla="*/ 9 h 22"/>
                <a:gd name="T8" fmla="*/ 27 w 30"/>
                <a:gd name="T9" fmla="*/ 7 h 22"/>
                <a:gd name="T10" fmla="*/ 23 w 30"/>
                <a:gd name="T11" fmla="*/ 2 h 22"/>
                <a:gd name="T12" fmla="*/ 18 w 30"/>
                <a:gd name="T13" fmla="*/ 10 h 22"/>
                <a:gd name="T14" fmla="*/ 15 w 30"/>
                <a:gd name="T15" fmla="*/ 22 h 22"/>
                <a:gd name="T16" fmla="*/ 12 w 30"/>
                <a:gd name="T17" fmla="*/ 22 h 22"/>
                <a:gd name="T18" fmla="*/ 15 w 30"/>
                <a:gd name="T19" fmla="*/ 9 h 22"/>
                <a:gd name="T20" fmla="*/ 15 w 30"/>
                <a:gd name="T21" fmla="*/ 7 h 22"/>
                <a:gd name="T22" fmla="*/ 11 w 30"/>
                <a:gd name="T23" fmla="*/ 2 h 22"/>
                <a:gd name="T24" fmla="*/ 5 w 30"/>
                <a:gd name="T25" fmla="*/ 10 h 22"/>
                <a:gd name="T26" fmla="*/ 3 w 30"/>
                <a:gd name="T27" fmla="*/ 22 h 22"/>
                <a:gd name="T28" fmla="*/ 0 w 30"/>
                <a:gd name="T29" fmla="*/ 22 h 22"/>
                <a:gd name="T30" fmla="*/ 4 w 30"/>
                <a:gd name="T31" fmla="*/ 0 h 22"/>
                <a:gd name="T32" fmla="*/ 7 w 30"/>
                <a:gd name="T33" fmla="*/ 0 h 22"/>
                <a:gd name="T34" fmla="*/ 6 w 30"/>
                <a:gd name="T35" fmla="*/ 3 h 22"/>
                <a:gd name="T36" fmla="*/ 12 w 30"/>
                <a:gd name="T37" fmla="*/ 0 h 22"/>
                <a:gd name="T38" fmla="*/ 17 w 30"/>
                <a:gd name="T39" fmla="*/ 4 h 22"/>
                <a:gd name="T40" fmla="*/ 24 w 30"/>
                <a:gd name="T41" fmla="*/ 0 h 22"/>
                <a:gd name="T42" fmla="*/ 30 w 30"/>
                <a:gd name="T43" fmla="*/ 6 h 22"/>
                <a:gd name="T44" fmla="*/ 30 w 30"/>
                <a:gd name="T45"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22">
                  <a:moveTo>
                    <a:pt x="30" y="9"/>
                  </a:moveTo>
                  <a:cubicBezTo>
                    <a:pt x="28" y="22"/>
                    <a:pt x="28" y="22"/>
                    <a:pt x="28" y="22"/>
                  </a:cubicBezTo>
                  <a:cubicBezTo>
                    <a:pt x="25" y="22"/>
                    <a:pt x="25" y="22"/>
                    <a:pt x="25" y="22"/>
                  </a:cubicBezTo>
                  <a:cubicBezTo>
                    <a:pt x="27" y="9"/>
                    <a:pt x="27" y="9"/>
                    <a:pt x="27" y="9"/>
                  </a:cubicBezTo>
                  <a:cubicBezTo>
                    <a:pt x="27" y="9"/>
                    <a:pt x="27" y="7"/>
                    <a:pt x="27" y="7"/>
                  </a:cubicBezTo>
                  <a:cubicBezTo>
                    <a:pt x="27" y="4"/>
                    <a:pt x="26" y="2"/>
                    <a:pt x="23" y="2"/>
                  </a:cubicBezTo>
                  <a:cubicBezTo>
                    <a:pt x="21" y="2"/>
                    <a:pt x="18" y="5"/>
                    <a:pt x="18" y="10"/>
                  </a:cubicBezTo>
                  <a:cubicBezTo>
                    <a:pt x="15" y="22"/>
                    <a:pt x="15" y="22"/>
                    <a:pt x="15" y="22"/>
                  </a:cubicBezTo>
                  <a:cubicBezTo>
                    <a:pt x="12" y="22"/>
                    <a:pt x="12" y="22"/>
                    <a:pt x="12" y="22"/>
                  </a:cubicBezTo>
                  <a:cubicBezTo>
                    <a:pt x="15" y="9"/>
                    <a:pt x="15" y="9"/>
                    <a:pt x="15" y="9"/>
                  </a:cubicBezTo>
                  <a:cubicBezTo>
                    <a:pt x="15" y="9"/>
                    <a:pt x="15" y="7"/>
                    <a:pt x="15" y="7"/>
                  </a:cubicBezTo>
                  <a:cubicBezTo>
                    <a:pt x="15" y="4"/>
                    <a:pt x="14" y="2"/>
                    <a:pt x="11" y="2"/>
                  </a:cubicBezTo>
                  <a:cubicBezTo>
                    <a:pt x="8" y="2"/>
                    <a:pt x="6" y="5"/>
                    <a:pt x="5" y="10"/>
                  </a:cubicBezTo>
                  <a:cubicBezTo>
                    <a:pt x="3" y="22"/>
                    <a:pt x="3" y="22"/>
                    <a:pt x="3" y="22"/>
                  </a:cubicBezTo>
                  <a:cubicBezTo>
                    <a:pt x="0" y="22"/>
                    <a:pt x="0" y="22"/>
                    <a:pt x="0" y="22"/>
                  </a:cubicBezTo>
                  <a:cubicBezTo>
                    <a:pt x="4" y="0"/>
                    <a:pt x="4" y="0"/>
                    <a:pt x="4" y="0"/>
                  </a:cubicBezTo>
                  <a:cubicBezTo>
                    <a:pt x="7" y="0"/>
                    <a:pt x="7" y="0"/>
                    <a:pt x="7" y="0"/>
                  </a:cubicBezTo>
                  <a:cubicBezTo>
                    <a:pt x="6" y="3"/>
                    <a:pt x="6" y="3"/>
                    <a:pt x="6" y="3"/>
                  </a:cubicBezTo>
                  <a:cubicBezTo>
                    <a:pt x="8" y="1"/>
                    <a:pt x="9" y="0"/>
                    <a:pt x="12" y="0"/>
                  </a:cubicBezTo>
                  <a:cubicBezTo>
                    <a:pt x="15" y="0"/>
                    <a:pt x="16" y="1"/>
                    <a:pt x="17" y="4"/>
                  </a:cubicBezTo>
                  <a:cubicBezTo>
                    <a:pt x="19" y="1"/>
                    <a:pt x="21" y="0"/>
                    <a:pt x="24" y="0"/>
                  </a:cubicBezTo>
                  <a:cubicBezTo>
                    <a:pt x="28" y="0"/>
                    <a:pt x="30" y="2"/>
                    <a:pt x="30" y="6"/>
                  </a:cubicBezTo>
                  <a:cubicBezTo>
                    <a:pt x="30" y="7"/>
                    <a:pt x="30" y="8"/>
                    <a:pt x="30"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2"/>
            <p:cNvSpPr>
              <a:spLocks noEditPoints="1"/>
            </p:cNvSpPr>
            <p:nvPr userDrawn="1"/>
          </p:nvSpPr>
          <p:spPr bwMode="auto">
            <a:xfrm>
              <a:off x="21747163" y="12782550"/>
              <a:ext cx="136525" cy="166688"/>
            </a:xfrm>
            <a:custGeom>
              <a:avLst/>
              <a:gdLst>
                <a:gd name="T0" fmla="*/ 10 w 18"/>
                <a:gd name="T1" fmla="*/ 3 h 22"/>
                <a:gd name="T2" fmla="*/ 3 w 18"/>
                <a:gd name="T3" fmla="*/ 10 h 22"/>
                <a:gd name="T4" fmla="*/ 15 w 18"/>
                <a:gd name="T5" fmla="*/ 10 h 22"/>
                <a:gd name="T6" fmla="*/ 10 w 18"/>
                <a:gd name="T7" fmla="*/ 3 h 22"/>
                <a:gd name="T8" fmla="*/ 17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7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6" y="3"/>
                    <a:pt x="4" y="5"/>
                    <a:pt x="3" y="10"/>
                  </a:cubicBezTo>
                  <a:cubicBezTo>
                    <a:pt x="15" y="10"/>
                    <a:pt x="15" y="10"/>
                    <a:pt x="15" y="10"/>
                  </a:cubicBezTo>
                  <a:cubicBezTo>
                    <a:pt x="15" y="5"/>
                    <a:pt x="14" y="3"/>
                    <a:pt x="10" y="3"/>
                  </a:cubicBezTo>
                  <a:moveTo>
                    <a:pt x="17"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3" y="22"/>
                    <a:pt x="0" y="19"/>
                    <a:pt x="0" y="13"/>
                  </a:cubicBezTo>
                  <a:cubicBezTo>
                    <a:pt x="0" y="5"/>
                    <a:pt x="4" y="0"/>
                    <a:pt x="10" y="0"/>
                  </a:cubicBezTo>
                  <a:cubicBezTo>
                    <a:pt x="15" y="0"/>
                    <a:pt x="18" y="3"/>
                    <a:pt x="18" y="8"/>
                  </a:cubicBezTo>
                  <a:cubicBezTo>
                    <a:pt x="18" y="10"/>
                    <a:pt x="18" y="11"/>
                    <a:pt x="17"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3"/>
            <p:cNvSpPr>
              <a:spLocks/>
            </p:cNvSpPr>
            <p:nvPr userDrawn="1"/>
          </p:nvSpPr>
          <p:spPr bwMode="auto">
            <a:xfrm>
              <a:off x="21997988" y="12782550"/>
              <a:ext cx="198438" cy="166688"/>
            </a:xfrm>
            <a:custGeom>
              <a:avLst/>
              <a:gdLst>
                <a:gd name="T0" fmla="*/ 17 w 26"/>
                <a:gd name="T1" fmla="*/ 22 h 22"/>
                <a:gd name="T2" fmla="*/ 14 w 26"/>
                <a:gd name="T3" fmla="*/ 22 h 22"/>
                <a:gd name="T4" fmla="*/ 13 w 26"/>
                <a:gd name="T5" fmla="*/ 7 h 22"/>
                <a:gd name="T6" fmla="*/ 13 w 26"/>
                <a:gd name="T7" fmla="*/ 4 h 22"/>
                <a:gd name="T8" fmla="*/ 11 w 26"/>
                <a:gd name="T9" fmla="*/ 7 h 22"/>
                <a:gd name="T10" fmla="*/ 5 w 26"/>
                <a:gd name="T11" fmla="*/ 22 h 22"/>
                <a:gd name="T12" fmla="*/ 2 w 26"/>
                <a:gd name="T13" fmla="*/ 22 h 22"/>
                <a:gd name="T14" fmla="*/ 0 w 26"/>
                <a:gd name="T15" fmla="*/ 0 h 22"/>
                <a:gd name="T16" fmla="*/ 4 w 26"/>
                <a:gd name="T17" fmla="*/ 0 h 22"/>
                <a:gd name="T18" fmla="*/ 4 w 26"/>
                <a:gd name="T19" fmla="*/ 15 h 22"/>
                <a:gd name="T20" fmla="*/ 4 w 26"/>
                <a:gd name="T21" fmla="*/ 18 h 22"/>
                <a:gd name="T22" fmla="*/ 6 w 26"/>
                <a:gd name="T23" fmla="*/ 15 h 22"/>
                <a:gd name="T24" fmla="*/ 12 w 26"/>
                <a:gd name="T25" fmla="*/ 0 h 22"/>
                <a:gd name="T26" fmla="*/ 15 w 26"/>
                <a:gd name="T27" fmla="*/ 0 h 22"/>
                <a:gd name="T28" fmla="*/ 16 w 26"/>
                <a:gd name="T29" fmla="*/ 15 h 22"/>
                <a:gd name="T30" fmla="*/ 16 w 26"/>
                <a:gd name="T31" fmla="*/ 18 h 22"/>
                <a:gd name="T32" fmla="*/ 17 w 26"/>
                <a:gd name="T33" fmla="*/ 15 h 22"/>
                <a:gd name="T34" fmla="*/ 23 w 26"/>
                <a:gd name="T35" fmla="*/ 0 h 22"/>
                <a:gd name="T36" fmla="*/ 26 w 26"/>
                <a:gd name="T37" fmla="*/ 0 h 22"/>
                <a:gd name="T38" fmla="*/ 17 w 26"/>
                <a:gd name="T3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 h="22">
                  <a:moveTo>
                    <a:pt x="17" y="22"/>
                  </a:moveTo>
                  <a:cubicBezTo>
                    <a:pt x="14" y="22"/>
                    <a:pt x="14" y="22"/>
                    <a:pt x="14" y="22"/>
                  </a:cubicBezTo>
                  <a:cubicBezTo>
                    <a:pt x="13" y="7"/>
                    <a:pt x="13" y="7"/>
                    <a:pt x="13" y="7"/>
                  </a:cubicBezTo>
                  <a:cubicBezTo>
                    <a:pt x="13" y="7"/>
                    <a:pt x="13" y="5"/>
                    <a:pt x="13" y="4"/>
                  </a:cubicBezTo>
                  <a:cubicBezTo>
                    <a:pt x="12" y="5"/>
                    <a:pt x="12" y="7"/>
                    <a:pt x="11" y="7"/>
                  </a:cubicBezTo>
                  <a:cubicBezTo>
                    <a:pt x="5" y="22"/>
                    <a:pt x="5" y="22"/>
                    <a:pt x="5" y="22"/>
                  </a:cubicBezTo>
                  <a:cubicBezTo>
                    <a:pt x="2" y="22"/>
                    <a:pt x="2" y="22"/>
                    <a:pt x="2" y="22"/>
                  </a:cubicBezTo>
                  <a:cubicBezTo>
                    <a:pt x="0" y="0"/>
                    <a:pt x="0" y="0"/>
                    <a:pt x="0" y="0"/>
                  </a:cubicBezTo>
                  <a:cubicBezTo>
                    <a:pt x="4" y="0"/>
                    <a:pt x="4" y="0"/>
                    <a:pt x="4" y="0"/>
                  </a:cubicBezTo>
                  <a:cubicBezTo>
                    <a:pt x="4" y="15"/>
                    <a:pt x="4" y="15"/>
                    <a:pt x="4" y="15"/>
                  </a:cubicBezTo>
                  <a:cubicBezTo>
                    <a:pt x="4" y="15"/>
                    <a:pt x="4" y="17"/>
                    <a:pt x="4" y="18"/>
                  </a:cubicBezTo>
                  <a:cubicBezTo>
                    <a:pt x="5" y="17"/>
                    <a:pt x="5" y="15"/>
                    <a:pt x="6" y="15"/>
                  </a:cubicBezTo>
                  <a:cubicBezTo>
                    <a:pt x="12" y="0"/>
                    <a:pt x="12" y="0"/>
                    <a:pt x="12" y="0"/>
                  </a:cubicBezTo>
                  <a:cubicBezTo>
                    <a:pt x="15" y="0"/>
                    <a:pt x="15" y="0"/>
                    <a:pt x="15" y="0"/>
                  </a:cubicBezTo>
                  <a:cubicBezTo>
                    <a:pt x="16" y="15"/>
                    <a:pt x="16" y="15"/>
                    <a:pt x="16" y="15"/>
                  </a:cubicBezTo>
                  <a:cubicBezTo>
                    <a:pt x="16" y="15"/>
                    <a:pt x="16" y="17"/>
                    <a:pt x="16" y="18"/>
                  </a:cubicBezTo>
                  <a:cubicBezTo>
                    <a:pt x="17" y="17"/>
                    <a:pt x="17" y="15"/>
                    <a:pt x="17" y="15"/>
                  </a:cubicBezTo>
                  <a:cubicBezTo>
                    <a:pt x="23" y="0"/>
                    <a:pt x="23" y="0"/>
                    <a:pt x="23" y="0"/>
                  </a:cubicBezTo>
                  <a:cubicBezTo>
                    <a:pt x="26" y="0"/>
                    <a:pt x="26" y="0"/>
                    <a:pt x="26" y="0"/>
                  </a:cubicBezTo>
                  <a:lnTo>
                    <a:pt x="17"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4"/>
            <p:cNvSpPr>
              <a:spLocks/>
            </p:cNvSpPr>
            <p:nvPr userDrawn="1"/>
          </p:nvSpPr>
          <p:spPr bwMode="auto">
            <a:xfrm>
              <a:off x="22210713" y="12720638"/>
              <a:ext cx="136525" cy="228600"/>
            </a:xfrm>
            <a:custGeom>
              <a:avLst/>
              <a:gdLst>
                <a:gd name="T0" fmla="*/ 18 w 18"/>
                <a:gd name="T1" fmla="*/ 17 h 30"/>
                <a:gd name="T2" fmla="*/ 16 w 18"/>
                <a:gd name="T3" fmla="*/ 30 h 30"/>
                <a:gd name="T4" fmla="*/ 13 w 18"/>
                <a:gd name="T5" fmla="*/ 30 h 30"/>
                <a:gd name="T6" fmla="*/ 15 w 18"/>
                <a:gd name="T7" fmla="*/ 17 h 30"/>
                <a:gd name="T8" fmla="*/ 15 w 18"/>
                <a:gd name="T9" fmla="*/ 15 h 30"/>
                <a:gd name="T10" fmla="*/ 11 w 18"/>
                <a:gd name="T11" fmla="*/ 10 h 30"/>
                <a:gd name="T12" fmla="*/ 5 w 18"/>
                <a:gd name="T13" fmla="*/ 18 h 30"/>
                <a:gd name="T14" fmla="*/ 3 w 18"/>
                <a:gd name="T15" fmla="*/ 30 h 30"/>
                <a:gd name="T16" fmla="*/ 0 w 18"/>
                <a:gd name="T17" fmla="*/ 30 h 30"/>
                <a:gd name="T18" fmla="*/ 5 w 18"/>
                <a:gd name="T19" fmla="*/ 2 h 30"/>
                <a:gd name="T20" fmla="*/ 8 w 18"/>
                <a:gd name="T21" fmla="*/ 0 h 30"/>
                <a:gd name="T22" fmla="*/ 6 w 18"/>
                <a:gd name="T23" fmla="*/ 11 h 30"/>
                <a:gd name="T24" fmla="*/ 12 w 18"/>
                <a:gd name="T25" fmla="*/ 8 h 30"/>
                <a:gd name="T26" fmla="*/ 18 w 18"/>
                <a:gd name="T27" fmla="*/ 15 h 30"/>
                <a:gd name="T28" fmla="*/ 18 w 18"/>
                <a:gd name="T29" fmla="*/ 1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30">
                  <a:moveTo>
                    <a:pt x="18" y="17"/>
                  </a:moveTo>
                  <a:cubicBezTo>
                    <a:pt x="16" y="30"/>
                    <a:pt x="16" y="30"/>
                    <a:pt x="16" y="30"/>
                  </a:cubicBezTo>
                  <a:cubicBezTo>
                    <a:pt x="13" y="30"/>
                    <a:pt x="13" y="30"/>
                    <a:pt x="13" y="30"/>
                  </a:cubicBezTo>
                  <a:cubicBezTo>
                    <a:pt x="15" y="17"/>
                    <a:pt x="15" y="17"/>
                    <a:pt x="15" y="17"/>
                  </a:cubicBezTo>
                  <a:cubicBezTo>
                    <a:pt x="15" y="17"/>
                    <a:pt x="15" y="16"/>
                    <a:pt x="15" y="15"/>
                  </a:cubicBezTo>
                  <a:cubicBezTo>
                    <a:pt x="15" y="12"/>
                    <a:pt x="14" y="10"/>
                    <a:pt x="11" y="10"/>
                  </a:cubicBezTo>
                  <a:cubicBezTo>
                    <a:pt x="8" y="10"/>
                    <a:pt x="6" y="13"/>
                    <a:pt x="5" y="18"/>
                  </a:cubicBezTo>
                  <a:cubicBezTo>
                    <a:pt x="3" y="30"/>
                    <a:pt x="3" y="30"/>
                    <a:pt x="3" y="30"/>
                  </a:cubicBezTo>
                  <a:cubicBezTo>
                    <a:pt x="0" y="30"/>
                    <a:pt x="0" y="30"/>
                    <a:pt x="0" y="30"/>
                  </a:cubicBezTo>
                  <a:cubicBezTo>
                    <a:pt x="5" y="2"/>
                    <a:pt x="5" y="2"/>
                    <a:pt x="5" y="2"/>
                  </a:cubicBezTo>
                  <a:cubicBezTo>
                    <a:pt x="8" y="0"/>
                    <a:pt x="8" y="0"/>
                    <a:pt x="8" y="0"/>
                  </a:cubicBezTo>
                  <a:cubicBezTo>
                    <a:pt x="6" y="11"/>
                    <a:pt x="6" y="11"/>
                    <a:pt x="6" y="11"/>
                  </a:cubicBezTo>
                  <a:cubicBezTo>
                    <a:pt x="7" y="9"/>
                    <a:pt x="9" y="8"/>
                    <a:pt x="12" y="8"/>
                  </a:cubicBezTo>
                  <a:cubicBezTo>
                    <a:pt x="16" y="8"/>
                    <a:pt x="18" y="10"/>
                    <a:pt x="18" y="15"/>
                  </a:cubicBezTo>
                  <a:cubicBezTo>
                    <a:pt x="18" y="15"/>
                    <a:pt x="18" y="16"/>
                    <a:pt x="18"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5"/>
            <p:cNvSpPr>
              <a:spLocks noEditPoints="1"/>
            </p:cNvSpPr>
            <p:nvPr userDrawn="1"/>
          </p:nvSpPr>
          <p:spPr bwMode="auto">
            <a:xfrm>
              <a:off x="22377400" y="12782550"/>
              <a:ext cx="138113" cy="166688"/>
            </a:xfrm>
            <a:custGeom>
              <a:avLst/>
              <a:gdLst>
                <a:gd name="T0" fmla="*/ 9 w 18"/>
                <a:gd name="T1" fmla="*/ 11 h 22"/>
                <a:gd name="T2" fmla="*/ 3 w 18"/>
                <a:gd name="T3" fmla="*/ 16 h 22"/>
                <a:gd name="T4" fmla="*/ 7 w 18"/>
                <a:gd name="T5" fmla="*/ 20 h 22"/>
                <a:gd name="T6" fmla="*/ 13 w 18"/>
                <a:gd name="T7" fmla="*/ 17 h 22"/>
                <a:gd name="T8" fmla="*/ 14 w 18"/>
                <a:gd name="T9" fmla="*/ 12 h 22"/>
                <a:gd name="T10" fmla="*/ 9 w 18"/>
                <a:gd name="T11" fmla="*/ 11 h 22"/>
                <a:gd name="T12" fmla="*/ 18 w 18"/>
                <a:gd name="T13" fmla="*/ 7 h 22"/>
                <a:gd name="T14" fmla="*/ 16 w 18"/>
                <a:gd name="T15" fmla="*/ 22 h 22"/>
                <a:gd name="T16" fmla="*/ 13 w 18"/>
                <a:gd name="T17" fmla="*/ 22 h 22"/>
                <a:gd name="T18" fmla="*/ 13 w 18"/>
                <a:gd name="T19" fmla="*/ 19 h 22"/>
                <a:gd name="T20" fmla="*/ 6 w 18"/>
                <a:gd name="T21" fmla="*/ 22 h 22"/>
                <a:gd name="T22" fmla="*/ 0 w 18"/>
                <a:gd name="T23" fmla="*/ 17 h 22"/>
                <a:gd name="T24" fmla="*/ 9 w 18"/>
                <a:gd name="T25" fmla="*/ 9 h 22"/>
                <a:gd name="T26" fmla="*/ 15 w 18"/>
                <a:gd name="T27" fmla="*/ 10 h 22"/>
                <a:gd name="T28" fmla="*/ 15 w 18"/>
                <a:gd name="T29" fmla="*/ 7 h 22"/>
                <a:gd name="T30" fmla="*/ 15 w 18"/>
                <a:gd name="T31" fmla="*/ 6 h 22"/>
                <a:gd name="T32" fmla="*/ 11 w 18"/>
                <a:gd name="T33" fmla="*/ 2 h 22"/>
                <a:gd name="T34" fmla="*/ 5 w 18"/>
                <a:gd name="T35" fmla="*/ 4 h 22"/>
                <a:gd name="T36" fmla="*/ 4 w 18"/>
                <a:gd name="T37" fmla="*/ 2 h 22"/>
                <a:gd name="T38" fmla="*/ 12 w 18"/>
                <a:gd name="T39" fmla="*/ 0 h 22"/>
                <a:gd name="T40" fmla="*/ 18 w 18"/>
                <a:gd name="T41" fmla="*/ 5 h 22"/>
                <a:gd name="T42" fmla="*/ 18 w 18"/>
                <a:gd name="T4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22">
                  <a:moveTo>
                    <a:pt x="9" y="11"/>
                  </a:moveTo>
                  <a:cubicBezTo>
                    <a:pt x="5" y="11"/>
                    <a:pt x="3" y="13"/>
                    <a:pt x="3" y="16"/>
                  </a:cubicBezTo>
                  <a:cubicBezTo>
                    <a:pt x="3" y="18"/>
                    <a:pt x="5" y="20"/>
                    <a:pt x="7" y="20"/>
                  </a:cubicBezTo>
                  <a:cubicBezTo>
                    <a:pt x="10" y="20"/>
                    <a:pt x="12" y="18"/>
                    <a:pt x="13" y="17"/>
                  </a:cubicBezTo>
                  <a:cubicBezTo>
                    <a:pt x="14" y="12"/>
                    <a:pt x="14" y="12"/>
                    <a:pt x="14" y="12"/>
                  </a:cubicBezTo>
                  <a:cubicBezTo>
                    <a:pt x="13" y="11"/>
                    <a:pt x="11" y="11"/>
                    <a:pt x="9" y="11"/>
                  </a:cubicBezTo>
                  <a:moveTo>
                    <a:pt x="18" y="7"/>
                  </a:moveTo>
                  <a:cubicBezTo>
                    <a:pt x="16" y="22"/>
                    <a:pt x="16" y="22"/>
                    <a:pt x="16" y="22"/>
                  </a:cubicBezTo>
                  <a:cubicBezTo>
                    <a:pt x="13" y="22"/>
                    <a:pt x="13" y="22"/>
                    <a:pt x="13" y="22"/>
                  </a:cubicBezTo>
                  <a:cubicBezTo>
                    <a:pt x="13" y="19"/>
                    <a:pt x="13" y="19"/>
                    <a:pt x="13" y="19"/>
                  </a:cubicBezTo>
                  <a:cubicBezTo>
                    <a:pt x="11" y="21"/>
                    <a:pt x="9" y="22"/>
                    <a:pt x="6" y="22"/>
                  </a:cubicBezTo>
                  <a:cubicBezTo>
                    <a:pt x="3" y="22"/>
                    <a:pt x="0" y="21"/>
                    <a:pt x="0" y="17"/>
                  </a:cubicBezTo>
                  <a:cubicBezTo>
                    <a:pt x="0" y="11"/>
                    <a:pt x="4" y="9"/>
                    <a:pt x="9" y="9"/>
                  </a:cubicBezTo>
                  <a:cubicBezTo>
                    <a:pt x="11" y="9"/>
                    <a:pt x="13" y="9"/>
                    <a:pt x="15" y="10"/>
                  </a:cubicBezTo>
                  <a:cubicBezTo>
                    <a:pt x="15" y="7"/>
                    <a:pt x="15" y="7"/>
                    <a:pt x="15" y="7"/>
                  </a:cubicBezTo>
                  <a:cubicBezTo>
                    <a:pt x="15" y="7"/>
                    <a:pt x="15" y="6"/>
                    <a:pt x="15" y="6"/>
                  </a:cubicBezTo>
                  <a:cubicBezTo>
                    <a:pt x="15" y="4"/>
                    <a:pt x="14" y="2"/>
                    <a:pt x="11" y="2"/>
                  </a:cubicBezTo>
                  <a:cubicBezTo>
                    <a:pt x="9" y="2"/>
                    <a:pt x="7" y="3"/>
                    <a:pt x="5" y="4"/>
                  </a:cubicBezTo>
                  <a:cubicBezTo>
                    <a:pt x="4" y="2"/>
                    <a:pt x="4" y="2"/>
                    <a:pt x="4" y="2"/>
                  </a:cubicBezTo>
                  <a:cubicBezTo>
                    <a:pt x="6" y="1"/>
                    <a:pt x="9" y="0"/>
                    <a:pt x="12" y="0"/>
                  </a:cubicBezTo>
                  <a:cubicBezTo>
                    <a:pt x="16" y="0"/>
                    <a:pt x="18" y="2"/>
                    <a:pt x="18" y="5"/>
                  </a:cubicBezTo>
                  <a:cubicBezTo>
                    <a:pt x="18" y="6"/>
                    <a:pt x="18" y="6"/>
                    <a:pt x="18" y="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6"/>
            <p:cNvSpPr>
              <a:spLocks/>
            </p:cNvSpPr>
            <p:nvPr userDrawn="1"/>
          </p:nvSpPr>
          <p:spPr bwMode="auto">
            <a:xfrm>
              <a:off x="22559963" y="12720638"/>
              <a:ext cx="84138" cy="228600"/>
            </a:xfrm>
            <a:custGeom>
              <a:avLst/>
              <a:gdLst>
                <a:gd name="T0" fmla="*/ 11 w 11"/>
                <a:gd name="T1" fmla="*/ 11 h 30"/>
                <a:gd name="T2" fmla="*/ 5 w 11"/>
                <a:gd name="T3" fmla="*/ 11 h 30"/>
                <a:gd name="T4" fmla="*/ 3 w 11"/>
                <a:gd name="T5" fmla="*/ 25 h 30"/>
                <a:gd name="T6" fmla="*/ 3 w 11"/>
                <a:gd name="T7" fmla="*/ 26 h 30"/>
                <a:gd name="T8" fmla="*/ 5 w 11"/>
                <a:gd name="T9" fmla="*/ 28 h 30"/>
                <a:gd name="T10" fmla="*/ 8 w 11"/>
                <a:gd name="T11" fmla="*/ 27 h 30"/>
                <a:gd name="T12" fmla="*/ 7 w 11"/>
                <a:gd name="T13" fmla="*/ 30 h 30"/>
                <a:gd name="T14" fmla="*/ 4 w 11"/>
                <a:gd name="T15" fmla="*/ 30 h 30"/>
                <a:gd name="T16" fmla="*/ 0 w 11"/>
                <a:gd name="T17" fmla="*/ 27 h 30"/>
                <a:gd name="T18" fmla="*/ 0 w 11"/>
                <a:gd name="T19" fmla="*/ 25 h 30"/>
                <a:gd name="T20" fmla="*/ 2 w 11"/>
                <a:gd name="T21" fmla="*/ 11 h 30"/>
                <a:gd name="T22" fmla="*/ 0 w 11"/>
                <a:gd name="T23" fmla="*/ 11 h 30"/>
                <a:gd name="T24" fmla="*/ 0 w 11"/>
                <a:gd name="T25" fmla="*/ 8 h 30"/>
                <a:gd name="T26" fmla="*/ 3 w 11"/>
                <a:gd name="T27" fmla="*/ 8 h 30"/>
                <a:gd name="T28" fmla="*/ 4 w 11"/>
                <a:gd name="T29" fmla="*/ 2 h 30"/>
                <a:gd name="T30" fmla="*/ 7 w 11"/>
                <a:gd name="T31" fmla="*/ 0 h 30"/>
                <a:gd name="T32" fmla="*/ 6 w 11"/>
                <a:gd name="T33" fmla="*/ 8 h 30"/>
                <a:gd name="T34" fmla="*/ 11 w 11"/>
                <a:gd name="T35" fmla="*/ 8 h 30"/>
                <a:gd name="T36" fmla="*/ 11 w 11"/>
                <a:gd name="T37"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30">
                  <a:moveTo>
                    <a:pt x="11" y="11"/>
                  </a:moveTo>
                  <a:cubicBezTo>
                    <a:pt x="5" y="11"/>
                    <a:pt x="5" y="11"/>
                    <a:pt x="5" y="11"/>
                  </a:cubicBezTo>
                  <a:cubicBezTo>
                    <a:pt x="3" y="25"/>
                    <a:pt x="3" y="25"/>
                    <a:pt x="3" y="25"/>
                  </a:cubicBezTo>
                  <a:cubicBezTo>
                    <a:pt x="3" y="25"/>
                    <a:pt x="3" y="26"/>
                    <a:pt x="3" y="26"/>
                  </a:cubicBezTo>
                  <a:cubicBezTo>
                    <a:pt x="3" y="27"/>
                    <a:pt x="4" y="28"/>
                    <a:pt x="5" y="28"/>
                  </a:cubicBezTo>
                  <a:cubicBezTo>
                    <a:pt x="6" y="28"/>
                    <a:pt x="7" y="27"/>
                    <a:pt x="8" y="27"/>
                  </a:cubicBezTo>
                  <a:cubicBezTo>
                    <a:pt x="7" y="30"/>
                    <a:pt x="7" y="30"/>
                    <a:pt x="7" y="30"/>
                  </a:cubicBezTo>
                  <a:cubicBezTo>
                    <a:pt x="6" y="30"/>
                    <a:pt x="5" y="30"/>
                    <a:pt x="4" y="30"/>
                  </a:cubicBezTo>
                  <a:cubicBezTo>
                    <a:pt x="1" y="30"/>
                    <a:pt x="0" y="29"/>
                    <a:pt x="0" y="27"/>
                  </a:cubicBezTo>
                  <a:cubicBezTo>
                    <a:pt x="0" y="26"/>
                    <a:pt x="0" y="26"/>
                    <a:pt x="0" y="25"/>
                  </a:cubicBezTo>
                  <a:cubicBezTo>
                    <a:pt x="2" y="11"/>
                    <a:pt x="2" y="11"/>
                    <a:pt x="2" y="11"/>
                  </a:cubicBezTo>
                  <a:cubicBezTo>
                    <a:pt x="0" y="11"/>
                    <a:pt x="0" y="11"/>
                    <a:pt x="0" y="11"/>
                  </a:cubicBezTo>
                  <a:cubicBezTo>
                    <a:pt x="0" y="8"/>
                    <a:pt x="0" y="8"/>
                    <a:pt x="0" y="8"/>
                  </a:cubicBezTo>
                  <a:cubicBezTo>
                    <a:pt x="3" y="8"/>
                    <a:pt x="3" y="8"/>
                    <a:pt x="3" y="8"/>
                  </a:cubicBezTo>
                  <a:cubicBezTo>
                    <a:pt x="4" y="2"/>
                    <a:pt x="4" y="2"/>
                    <a:pt x="4" y="2"/>
                  </a:cubicBezTo>
                  <a:cubicBezTo>
                    <a:pt x="7" y="0"/>
                    <a:pt x="7" y="0"/>
                    <a:pt x="7" y="0"/>
                  </a:cubicBezTo>
                  <a:cubicBezTo>
                    <a:pt x="6" y="8"/>
                    <a:pt x="6" y="8"/>
                    <a:pt x="6" y="8"/>
                  </a:cubicBezTo>
                  <a:cubicBezTo>
                    <a:pt x="11" y="8"/>
                    <a:pt x="11" y="8"/>
                    <a:pt x="11" y="8"/>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27"/>
            <p:cNvSpPr>
              <a:spLocks/>
            </p:cNvSpPr>
            <p:nvPr userDrawn="1"/>
          </p:nvSpPr>
          <p:spPr bwMode="auto">
            <a:xfrm>
              <a:off x="22682200" y="12728575"/>
              <a:ext cx="46038" cy="68263"/>
            </a:xfrm>
            <a:custGeom>
              <a:avLst/>
              <a:gdLst>
                <a:gd name="T0" fmla="*/ 10 w 29"/>
                <a:gd name="T1" fmla="*/ 43 h 43"/>
                <a:gd name="T2" fmla="*/ 0 w 29"/>
                <a:gd name="T3" fmla="*/ 43 h 43"/>
                <a:gd name="T4" fmla="*/ 10 w 29"/>
                <a:gd name="T5" fmla="*/ 0 h 43"/>
                <a:gd name="T6" fmla="*/ 29 w 29"/>
                <a:gd name="T7" fmla="*/ 0 h 43"/>
                <a:gd name="T8" fmla="*/ 10 w 29"/>
                <a:gd name="T9" fmla="*/ 43 h 43"/>
              </a:gdLst>
              <a:ahLst/>
              <a:cxnLst>
                <a:cxn ang="0">
                  <a:pos x="T0" y="T1"/>
                </a:cxn>
                <a:cxn ang="0">
                  <a:pos x="T2" y="T3"/>
                </a:cxn>
                <a:cxn ang="0">
                  <a:pos x="T4" y="T5"/>
                </a:cxn>
                <a:cxn ang="0">
                  <a:pos x="T6" y="T7"/>
                </a:cxn>
                <a:cxn ang="0">
                  <a:pos x="T8" y="T9"/>
                </a:cxn>
              </a:cxnLst>
              <a:rect l="0" t="0" r="r" b="b"/>
              <a:pathLst>
                <a:path w="29" h="43">
                  <a:moveTo>
                    <a:pt x="10" y="43"/>
                  </a:moveTo>
                  <a:lnTo>
                    <a:pt x="0" y="43"/>
                  </a:lnTo>
                  <a:lnTo>
                    <a:pt x="10" y="0"/>
                  </a:lnTo>
                  <a:lnTo>
                    <a:pt x="29" y="0"/>
                  </a:lnTo>
                  <a:lnTo>
                    <a:pt x="1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28"/>
            <p:cNvSpPr>
              <a:spLocks/>
            </p:cNvSpPr>
            <p:nvPr userDrawn="1"/>
          </p:nvSpPr>
          <p:spPr bwMode="auto">
            <a:xfrm>
              <a:off x="22712363" y="12782550"/>
              <a:ext cx="128588" cy="166688"/>
            </a:xfrm>
            <a:custGeom>
              <a:avLst/>
              <a:gdLst>
                <a:gd name="T0" fmla="*/ 15 w 17"/>
                <a:gd name="T1" fmla="*/ 5 h 22"/>
                <a:gd name="T2" fmla="*/ 9 w 17"/>
                <a:gd name="T3" fmla="*/ 3 h 22"/>
                <a:gd name="T4" fmla="*/ 6 w 17"/>
                <a:gd name="T5" fmla="*/ 5 h 22"/>
                <a:gd name="T6" fmla="*/ 10 w 17"/>
                <a:gd name="T7" fmla="*/ 9 h 22"/>
                <a:gd name="T8" fmla="*/ 15 w 17"/>
                <a:gd name="T9" fmla="*/ 16 h 22"/>
                <a:gd name="T10" fmla="*/ 8 w 17"/>
                <a:gd name="T11" fmla="*/ 22 h 22"/>
                <a:gd name="T12" fmla="*/ 0 w 17"/>
                <a:gd name="T13" fmla="*/ 19 h 22"/>
                <a:gd name="T14" fmla="*/ 2 w 17"/>
                <a:gd name="T15" fmla="*/ 17 h 22"/>
                <a:gd name="T16" fmla="*/ 8 w 17"/>
                <a:gd name="T17" fmla="*/ 20 h 22"/>
                <a:gd name="T18" fmla="*/ 12 w 17"/>
                <a:gd name="T19" fmla="*/ 16 h 22"/>
                <a:gd name="T20" fmla="*/ 8 w 17"/>
                <a:gd name="T21" fmla="*/ 12 h 22"/>
                <a:gd name="T22" fmla="*/ 3 w 17"/>
                <a:gd name="T23" fmla="*/ 6 h 22"/>
                <a:gd name="T24" fmla="*/ 10 w 17"/>
                <a:gd name="T25" fmla="*/ 0 h 22"/>
                <a:gd name="T26" fmla="*/ 17 w 17"/>
                <a:gd name="T27" fmla="*/ 3 h 22"/>
                <a:gd name="T28" fmla="*/ 15 w 17"/>
                <a:gd name="T29"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22">
                  <a:moveTo>
                    <a:pt x="15" y="5"/>
                  </a:moveTo>
                  <a:cubicBezTo>
                    <a:pt x="13" y="3"/>
                    <a:pt x="12" y="3"/>
                    <a:pt x="9" y="3"/>
                  </a:cubicBezTo>
                  <a:cubicBezTo>
                    <a:pt x="7" y="3"/>
                    <a:pt x="6" y="4"/>
                    <a:pt x="6" y="5"/>
                  </a:cubicBezTo>
                  <a:cubicBezTo>
                    <a:pt x="6" y="7"/>
                    <a:pt x="6" y="8"/>
                    <a:pt x="10" y="9"/>
                  </a:cubicBezTo>
                  <a:cubicBezTo>
                    <a:pt x="14" y="11"/>
                    <a:pt x="15" y="13"/>
                    <a:pt x="15" y="16"/>
                  </a:cubicBezTo>
                  <a:cubicBezTo>
                    <a:pt x="15" y="20"/>
                    <a:pt x="12" y="22"/>
                    <a:pt x="8" y="22"/>
                  </a:cubicBezTo>
                  <a:cubicBezTo>
                    <a:pt x="4" y="22"/>
                    <a:pt x="2" y="21"/>
                    <a:pt x="0" y="19"/>
                  </a:cubicBezTo>
                  <a:cubicBezTo>
                    <a:pt x="2" y="17"/>
                    <a:pt x="2" y="17"/>
                    <a:pt x="2" y="17"/>
                  </a:cubicBezTo>
                  <a:cubicBezTo>
                    <a:pt x="3" y="19"/>
                    <a:pt x="5" y="20"/>
                    <a:pt x="8" y="20"/>
                  </a:cubicBezTo>
                  <a:cubicBezTo>
                    <a:pt x="11" y="20"/>
                    <a:pt x="12" y="18"/>
                    <a:pt x="12" y="16"/>
                  </a:cubicBezTo>
                  <a:cubicBezTo>
                    <a:pt x="12" y="15"/>
                    <a:pt x="11" y="14"/>
                    <a:pt x="8" y="12"/>
                  </a:cubicBezTo>
                  <a:cubicBezTo>
                    <a:pt x="4" y="10"/>
                    <a:pt x="3" y="9"/>
                    <a:pt x="3" y="6"/>
                  </a:cubicBezTo>
                  <a:cubicBezTo>
                    <a:pt x="3" y="2"/>
                    <a:pt x="5" y="0"/>
                    <a:pt x="10" y="0"/>
                  </a:cubicBezTo>
                  <a:cubicBezTo>
                    <a:pt x="13" y="0"/>
                    <a:pt x="15" y="1"/>
                    <a:pt x="17" y="3"/>
                  </a:cubicBezTo>
                  <a:lnTo>
                    <a:pt x="1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29"/>
            <p:cNvSpPr>
              <a:spLocks/>
            </p:cNvSpPr>
            <p:nvPr userDrawn="1"/>
          </p:nvSpPr>
          <p:spPr bwMode="auto">
            <a:xfrm>
              <a:off x="22940963" y="12782550"/>
              <a:ext cx="136525" cy="166688"/>
            </a:xfrm>
            <a:custGeom>
              <a:avLst/>
              <a:gdLst>
                <a:gd name="T0" fmla="*/ 18 w 18"/>
                <a:gd name="T1" fmla="*/ 9 h 22"/>
                <a:gd name="T2" fmla="*/ 16 w 18"/>
                <a:gd name="T3" fmla="*/ 22 h 22"/>
                <a:gd name="T4" fmla="*/ 13 w 18"/>
                <a:gd name="T5" fmla="*/ 22 h 22"/>
                <a:gd name="T6" fmla="*/ 15 w 18"/>
                <a:gd name="T7" fmla="*/ 9 h 22"/>
                <a:gd name="T8" fmla="*/ 15 w 18"/>
                <a:gd name="T9" fmla="*/ 7 h 22"/>
                <a:gd name="T10" fmla="*/ 11 w 18"/>
                <a:gd name="T11" fmla="*/ 2 h 22"/>
                <a:gd name="T12" fmla="*/ 5 w 18"/>
                <a:gd name="T13" fmla="*/ 10 h 22"/>
                <a:gd name="T14" fmla="*/ 3 w 18"/>
                <a:gd name="T15" fmla="*/ 22 h 22"/>
                <a:gd name="T16" fmla="*/ 0 w 18"/>
                <a:gd name="T17" fmla="*/ 22 h 22"/>
                <a:gd name="T18" fmla="*/ 3 w 18"/>
                <a:gd name="T19" fmla="*/ 0 h 22"/>
                <a:gd name="T20" fmla="*/ 6 w 18"/>
                <a:gd name="T21" fmla="*/ 0 h 22"/>
                <a:gd name="T22" fmla="*/ 6 w 18"/>
                <a:gd name="T23" fmla="*/ 3 h 22"/>
                <a:gd name="T24" fmla="*/ 12 w 18"/>
                <a:gd name="T25" fmla="*/ 0 h 22"/>
                <a:gd name="T26" fmla="*/ 18 w 18"/>
                <a:gd name="T27" fmla="*/ 7 h 22"/>
                <a:gd name="T28" fmla="*/ 18 w 18"/>
                <a:gd name="T2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2">
                  <a:moveTo>
                    <a:pt x="18" y="9"/>
                  </a:moveTo>
                  <a:cubicBezTo>
                    <a:pt x="16" y="22"/>
                    <a:pt x="16" y="22"/>
                    <a:pt x="16" y="22"/>
                  </a:cubicBezTo>
                  <a:cubicBezTo>
                    <a:pt x="13" y="22"/>
                    <a:pt x="13" y="22"/>
                    <a:pt x="13" y="22"/>
                  </a:cubicBezTo>
                  <a:cubicBezTo>
                    <a:pt x="15" y="9"/>
                    <a:pt x="15" y="9"/>
                    <a:pt x="15" y="9"/>
                  </a:cubicBezTo>
                  <a:cubicBezTo>
                    <a:pt x="15" y="9"/>
                    <a:pt x="15" y="8"/>
                    <a:pt x="15" y="7"/>
                  </a:cubicBezTo>
                  <a:cubicBezTo>
                    <a:pt x="15" y="4"/>
                    <a:pt x="14" y="2"/>
                    <a:pt x="11" y="2"/>
                  </a:cubicBezTo>
                  <a:cubicBezTo>
                    <a:pt x="8" y="2"/>
                    <a:pt x="6" y="5"/>
                    <a:pt x="5" y="10"/>
                  </a:cubicBezTo>
                  <a:cubicBezTo>
                    <a:pt x="3" y="22"/>
                    <a:pt x="3" y="22"/>
                    <a:pt x="3" y="22"/>
                  </a:cubicBezTo>
                  <a:cubicBezTo>
                    <a:pt x="0" y="22"/>
                    <a:pt x="0" y="22"/>
                    <a:pt x="0" y="22"/>
                  </a:cubicBezTo>
                  <a:cubicBezTo>
                    <a:pt x="3" y="0"/>
                    <a:pt x="3" y="0"/>
                    <a:pt x="3" y="0"/>
                  </a:cubicBezTo>
                  <a:cubicBezTo>
                    <a:pt x="6" y="0"/>
                    <a:pt x="6" y="0"/>
                    <a:pt x="6" y="0"/>
                  </a:cubicBezTo>
                  <a:cubicBezTo>
                    <a:pt x="6" y="3"/>
                    <a:pt x="6" y="3"/>
                    <a:pt x="6" y="3"/>
                  </a:cubicBezTo>
                  <a:cubicBezTo>
                    <a:pt x="7" y="1"/>
                    <a:pt x="9" y="0"/>
                    <a:pt x="12" y="0"/>
                  </a:cubicBezTo>
                  <a:cubicBezTo>
                    <a:pt x="16" y="0"/>
                    <a:pt x="18" y="2"/>
                    <a:pt x="18" y="7"/>
                  </a:cubicBezTo>
                  <a:cubicBezTo>
                    <a:pt x="18" y="7"/>
                    <a:pt x="18" y="8"/>
                    <a:pt x="18" y="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30"/>
            <p:cNvSpPr>
              <a:spLocks noEditPoints="1"/>
            </p:cNvSpPr>
            <p:nvPr userDrawn="1"/>
          </p:nvSpPr>
          <p:spPr bwMode="auto">
            <a:xfrm>
              <a:off x="23115588" y="12782550"/>
              <a:ext cx="136525" cy="166688"/>
            </a:xfrm>
            <a:custGeom>
              <a:avLst/>
              <a:gdLst>
                <a:gd name="T0" fmla="*/ 10 w 18"/>
                <a:gd name="T1" fmla="*/ 3 h 22"/>
                <a:gd name="T2" fmla="*/ 4 w 18"/>
                <a:gd name="T3" fmla="*/ 10 h 22"/>
                <a:gd name="T4" fmla="*/ 15 w 18"/>
                <a:gd name="T5" fmla="*/ 10 h 22"/>
                <a:gd name="T6" fmla="*/ 10 w 18"/>
                <a:gd name="T7" fmla="*/ 3 h 22"/>
                <a:gd name="T8" fmla="*/ 18 w 18"/>
                <a:gd name="T9" fmla="*/ 12 h 22"/>
                <a:gd name="T10" fmla="*/ 3 w 18"/>
                <a:gd name="T11" fmla="*/ 12 h 22"/>
                <a:gd name="T12" fmla="*/ 9 w 18"/>
                <a:gd name="T13" fmla="*/ 20 h 22"/>
                <a:gd name="T14" fmla="*/ 14 w 18"/>
                <a:gd name="T15" fmla="*/ 18 h 22"/>
                <a:gd name="T16" fmla="*/ 15 w 18"/>
                <a:gd name="T17" fmla="*/ 20 h 22"/>
                <a:gd name="T18" fmla="*/ 8 w 18"/>
                <a:gd name="T19" fmla="*/ 22 h 22"/>
                <a:gd name="T20" fmla="*/ 0 w 18"/>
                <a:gd name="T21" fmla="*/ 13 h 22"/>
                <a:gd name="T22" fmla="*/ 10 w 18"/>
                <a:gd name="T23" fmla="*/ 0 h 22"/>
                <a:gd name="T24" fmla="*/ 18 w 18"/>
                <a:gd name="T25" fmla="*/ 8 h 22"/>
                <a:gd name="T26" fmla="*/ 18 w 18"/>
                <a:gd name="T2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2">
                  <a:moveTo>
                    <a:pt x="10" y="3"/>
                  </a:moveTo>
                  <a:cubicBezTo>
                    <a:pt x="7" y="3"/>
                    <a:pt x="4" y="5"/>
                    <a:pt x="4" y="10"/>
                  </a:cubicBezTo>
                  <a:cubicBezTo>
                    <a:pt x="15" y="10"/>
                    <a:pt x="15" y="10"/>
                    <a:pt x="15" y="10"/>
                  </a:cubicBezTo>
                  <a:cubicBezTo>
                    <a:pt x="15" y="5"/>
                    <a:pt x="14" y="3"/>
                    <a:pt x="10" y="3"/>
                  </a:cubicBezTo>
                  <a:moveTo>
                    <a:pt x="18" y="12"/>
                  </a:moveTo>
                  <a:cubicBezTo>
                    <a:pt x="3" y="12"/>
                    <a:pt x="3" y="12"/>
                    <a:pt x="3" y="12"/>
                  </a:cubicBezTo>
                  <a:cubicBezTo>
                    <a:pt x="3" y="17"/>
                    <a:pt x="5" y="20"/>
                    <a:pt x="9" y="20"/>
                  </a:cubicBezTo>
                  <a:cubicBezTo>
                    <a:pt x="11" y="20"/>
                    <a:pt x="12" y="19"/>
                    <a:pt x="14" y="18"/>
                  </a:cubicBezTo>
                  <a:cubicBezTo>
                    <a:pt x="15" y="20"/>
                    <a:pt x="15" y="20"/>
                    <a:pt x="15" y="20"/>
                  </a:cubicBezTo>
                  <a:cubicBezTo>
                    <a:pt x="13" y="22"/>
                    <a:pt x="11" y="22"/>
                    <a:pt x="8" y="22"/>
                  </a:cubicBezTo>
                  <a:cubicBezTo>
                    <a:pt x="4" y="22"/>
                    <a:pt x="0" y="19"/>
                    <a:pt x="0" y="13"/>
                  </a:cubicBezTo>
                  <a:cubicBezTo>
                    <a:pt x="0" y="5"/>
                    <a:pt x="5" y="0"/>
                    <a:pt x="10" y="0"/>
                  </a:cubicBezTo>
                  <a:cubicBezTo>
                    <a:pt x="15" y="0"/>
                    <a:pt x="18" y="3"/>
                    <a:pt x="18" y="8"/>
                  </a:cubicBezTo>
                  <a:cubicBezTo>
                    <a:pt x="18" y="10"/>
                    <a:pt x="18" y="11"/>
                    <a:pt x="18"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1"/>
            <p:cNvSpPr>
              <a:spLocks/>
            </p:cNvSpPr>
            <p:nvPr userDrawn="1"/>
          </p:nvSpPr>
          <p:spPr bwMode="auto">
            <a:xfrm>
              <a:off x="23260050" y="12782550"/>
              <a:ext cx="144463" cy="166688"/>
            </a:xfrm>
            <a:custGeom>
              <a:avLst/>
              <a:gdLst>
                <a:gd name="T0" fmla="*/ 11 w 19"/>
                <a:gd name="T1" fmla="*/ 11 h 22"/>
                <a:gd name="T2" fmla="*/ 16 w 19"/>
                <a:gd name="T3" fmla="*/ 22 h 22"/>
                <a:gd name="T4" fmla="*/ 13 w 19"/>
                <a:gd name="T5" fmla="*/ 22 h 22"/>
                <a:gd name="T6" fmla="*/ 10 w 19"/>
                <a:gd name="T7" fmla="*/ 14 h 22"/>
                <a:gd name="T8" fmla="*/ 9 w 19"/>
                <a:gd name="T9" fmla="*/ 13 h 22"/>
                <a:gd name="T10" fmla="*/ 8 w 19"/>
                <a:gd name="T11" fmla="*/ 14 h 22"/>
                <a:gd name="T12" fmla="*/ 3 w 19"/>
                <a:gd name="T13" fmla="*/ 22 h 22"/>
                <a:gd name="T14" fmla="*/ 0 w 19"/>
                <a:gd name="T15" fmla="*/ 22 h 22"/>
                <a:gd name="T16" fmla="*/ 8 w 19"/>
                <a:gd name="T17" fmla="*/ 11 h 22"/>
                <a:gd name="T18" fmla="*/ 4 w 19"/>
                <a:gd name="T19" fmla="*/ 0 h 22"/>
                <a:gd name="T20" fmla="*/ 7 w 19"/>
                <a:gd name="T21" fmla="*/ 0 h 22"/>
                <a:gd name="T22" fmla="*/ 10 w 19"/>
                <a:gd name="T23" fmla="*/ 7 h 22"/>
                <a:gd name="T24" fmla="*/ 10 w 19"/>
                <a:gd name="T25" fmla="*/ 8 h 22"/>
                <a:gd name="T26" fmla="*/ 11 w 19"/>
                <a:gd name="T27" fmla="*/ 7 h 22"/>
                <a:gd name="T28" fmla="*/ 16 w 19"/>
                <a:gd name="T29" fmla="*/ 0 h 22"/>
                <a:gd name="T30" fmla="*/ 19 w 19"/>
                <a:gd name="T31" fmla="*/ 0 h 22"/>
                <a:gd name="T32" fmla="*/ 11 w 19"/>
                <a:gd name="T33"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2">
                  <a:moveTo>
                    <a:pt x="11" y="11"/>
                  </a:moveTo>
                  <a:cubicBezTo>
                    <a:pt x="16" y="22"/>
                    <a:pt x="16" y="22"/>
                    <a:pt x="16" y="22"/>
                  </a:cubicBezTo>
                  <a:cubicBezTo>
                    <a:pt x="13" y="22"/>
                    <a:pt x="13" y="22"/>
                    <a:pt x="13" y="22"/>
                  </a:cubicBezTo>
                  <a:cubicBezTo>
                    <a:pt x="10" y="14"/>
                    <a:pt x="10" y="14"/>
                    <a:pt x="10" y="14"/>
                  </a:cubicBezTo>
                  <a:cubicBezTo>
                    <a:pt x="10" y="14"/>
                    <a:pt x="9" y="13"/>
                    <a:pt x="9" y="13"/>
                  </a:cubicBezTo>
                  <a:cubicBezTo>
                    <a:pt x="9" y="13"/>
                    <a:pt x="9" y="14"/>
                    <a:pt x="8" y="14"/>
                  </a:cubicBezTo>
                  <a:cubicBezTo>
                    <a:pt x="3" y="22"/>
                    <a:pt x="3" y="22"/>
                    <a:pt x="3" y="22"/>
                  </a:cubicBezTo>
                  <a:cubicBezTo>
                    <a:pt x="0" y="22"/>
                    <a:pt x="0" y="22"/>
                    <a:pt x="0" y="22"/>
                  </a:cubicBezTo>
                  <a:cubicBezTo>
                    <a:pt x="8" y="11"/>
                    <a:pt x="8" y="11"/>
                    <a:pt x="8" y="11"/>
                  </a:cubicBezTo>
                  <a:cubicBezTo>
                    <a:pt x="4" y="0"/>
                    <a:pt x="4" y="0"/>
                    <a:pt x="4" y="0"/>
                  </a:cubicBezTo>
                  <a:cubicBezTo>
                    <a:pt x="7" y="0"/>
                    <a:pt x="7" y="0"/>
                    <a:pt x="7" y="0"/>
                  </a:cubicBezTo>
                  <a:cubicBezTo>
                    <a:pt x="10" y="7"/>
                    <a:pt x="10" y="7"/>
                    <a:pt x="10" y="7"/>
                  </a:cubicBezTo>
                  <a:cubicBezTo>
                    <a:pt x="10" y="8"/>
                    <a:pt x="10" y="8"/>
                    <a:pt x="10" y="8"/>
                  </a:cubicBezTo>
                  <a:cubicBezTo>
                    <a:pt x="10" y="8"/>
                    <a:pt x="11" y="8"/>
                    <a:pt x="11" y="7"/>
                  </a:cubicBezTo>
                  <a:cubicBezTo>
                    <a:pt x="16" y="0"/>
                    <a:pt x="16" y="0"/>
                    <a:pt x="16" y="0"/>
                  </a:cubicBezTo>
                  <a:cubicBezTo>
                    <a:pt x="19" y="0"/>
                    <a:pt x="19" y="0"/>
                    <a:pt x="19" y="0"/>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2"/>
            <p:cNvSpPr>
              <a:spLocks/>
            </p:cNvSpPr>
            <p:nvPr userDrawn="1"/>
          </p:nvSpPr>
          <p:spPr bwMode="auto">
            <a:xfrm>
              <a:off x="23434675" y="12720638"/>
              <a:ext cx="82550" cy="228600"/>
            </a:xfrm>
            <a:custGeom>
              <a:avLst/>
              <a:gdLst>
                <a:gd name="T0" fmla="*/ 11 w 11"/>
                <a:gd name="T1" fmla="*/ 11 h 30"/>
                <a:gd name="T2" fmla="*/ 6 w 11"/>
                <a:gd name="T3" fmla="*/ 11 h 30"/>
                <a:gd name="T4" fmla="*/ 3 w 11"/>
                <a:gd name="T5" fmla="*/ 25 h 30"/>
                <a:gd name="T6" fmla="*/ 3 w 11"/>
                <a:gd name="T7" fmla="*/ 26 h 30"/>
                <a:gd name="T8" fmla="*/ 5 w 11"/>
                <a:gd name="T9" fmla="*/ 28 h 30"/>
                <a:gd name="T10" fmla="*/ 8 w 11"/>
                <a:gd name="T11" fmla="*/ 27 h 30"/>
                <a:gd name="T12" fmla="*/ 7 w 11"/>
                <a:gd name="T13" fmla="*/ 30 h 30"/>
                <a:gd name="T14" fmla="*/ 4 w 11"/>
                <a:gd name="T15" fmla="*/ 30 h 30"/>
                <a:gd name="T16" fmla="*/ 0 w 11"/>
                <a:gd name="T17" fmla="*/ 27 h 30"/>
                <a:gd name="T18" fmla="*/ 0 w 11"/>
                <a:gd name="T19" fmla="*/ 25 h 30"/>
                <a:gd name="T20" fmla="*/ 3 w 11"/>
                <a:gd name="T21" fmla="*/ 11 h 30"/>
                <a:gd name="T22" fmla="*/ 0 w 11"/>
                <a:gd name="T23" fmla="*/ 11 h 30"/>
                <a:gd name="T24" fmla="*/ 0 w 11"/>
                <a:gd name="T25" fmla="*/ 8 h 30"/>
                <a:gd name="T26" fmla="*/ 3 w 11"/>
                <a:gd name="T27" fmla="*/ 8 h 30"/>
                <a:gd name="T28" fmla="*/ 4 w 11"/>
                <a:gd name="T29" fmla="*/ 2 h 30"/>
                <a:gd name="T30" fmla="*/ 8 w 11"/>
                <a:gd name="T31" fmla="*/ 0 h 30"/>
                <a:gd name="T32" fmla="*/ 6 w 11"/>
                <a:gd name="T33" fmla="*/ 8 h 30"/>
                <a:gd name="T34" fmla="*/ 11 w 11"/>
                <a:gd name="T35" fmla="*/ 8 h 30"/>
                <a:gd name="T36" fmla="*/ 11 w 11"/>
                <a:gd name="T37"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30">
                  <a:moveTo>
                    <a:pt x="11" y="11"/>
                  </a:moveTo>
                  <a:cubicBezTo>
                    <a:pt x="6" y="11"/>
                    <a:pt x="6" y="11"/>
                    <a:pt x="6" y="11"/>
                  </a:cubicBezTo>
                  <a:cubicBezTo>
                    <a:pt x="3" y="25"/>
                    <a:pt x="3" y="25"/>
                    <a:pt x="3" y="25"/>
                  </a:cubicBezTo>
                  <a:cubicBezTo>
                    <a:pt x="3" y="25"/>
                    <a:pt x="3" y="26"/>
                    <a:pt x="3" y="26"/>
                  </a:cubicBezTo>
                  <a:cubicBezTo>
                    <a:pt x="3" y="27"/>
                    <a:pt x="4" y="28"/>
                    <a:pt x="5" y="28"/>
                  </a:cubicBezTo>
                  <a:cubicBezTo>
                    <a:pt x="6" y="28"/>
                    <a:pt x="7" y="27"/>
                    <a:pt x="8" y="27"/>
                  </a:cubicBezTo>
                  <a:cubicBezTo>
                    <a:pt x="7" y="30"/>
                    <a:pt x="7" y="30"/>
                    <a:pt x="7" y="30"/>
                  </a:cubicBezTo>
                  <a:cubicBezTo>
                    <a:pt x="6" y="30"/>
                    <a:pt x="5" y="30"/>
                    <a:pt x="4" y="30"/>
                  </a:cubicBezTo>
                  <a:cubicBezTo>
                    <a:pt x="1" y="30"/>
                    <a:pt x="0" y="29"/>
                    <a:pt x="0" y="27"/>
                  </a:cubicBezTo>
                  <a:cubicBezTo>
                    <a:pt x="0" y="26"/>
                    <a:pt x="0" y="26"/>
                    <a:pt x="0" y="25"/>
                  </a:cubicBezTo>
                  <a:cubicBezTo>
                    <a:pt x="3" y="11"/>
                    <a:pt x="3" y="11"/>
                    <a:pt x="3" y="11"/>
                  </a:cubicBezTo>
                  <a:cubicBezTo>
                    <a:pt x="0" y="11"/>
                    <a:pt x="0" y="11"/>
                    <a:pt x="0" y="11"/>
                  </a:cubicBezTo>
                  <a:cubicBezTo>
                    <a:pt x="0" y="8"/>
                    <a:pt x="0" y="8"/>
                    <a:pt x="0" y="8"/>
                  </a:cubicBezTo>
                  <a:cubicBezTo>
                    <a:pt x="3" y="8"/>
                    <a:pt x="3" y="8"/>
                    <a:pt x="3" y="8"/>
                  </a:cubicBezTo>
                  <a:cubicBezTo>
                    <a:pt x="4" y="2"/>
                    <a:pt x="4" y="2"/>
                    <a:pt x="4" y="2"/>
                  </a:cubicBezTo>
                  <a:cubicBezTo>
                    <a:pt x="8" y="0"/>
                    <a:pt x="8" y="0"/>
                    <a:pt x="8" y="0"/>
                  </a:cubicBezTo>
                  <a:cubicBezTo>
                    <a:pt x="6" y="8"/>
                    <a:pt x="6" y="8"/>
                    <a:pt x="6" y="8"/>
                  </a:cubicBezTo>
                  <a:cubicBezTo>
                    <a:pt x="11" y="8"/>
                    <a:pt x="11" y="8"/>
                    <a:pt x="11" y="8"/>
                  </a:cubicBezTo>
                  <a:lnTo>
                    <a:pt x="11"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91730396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74F5038-FA8D-412B-ACD3-F1C0E6AE3B8D}" type="datetimeFigureOut">
              <a:rPr lang="en-IN" smtClean="0"/>
              <a:t>22-06-2020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5D22D-C068-4749-B108-3CF3AE3F072B}" type="slidenum">
              <a:rPr lang="en-IN" smtClean="0"/>
              <a:t>‹#›</a:t>
            </a:fld>
            <a:endParaRPr lang="en-IN"/>
          </a:p>
        </p:txBody>
      </p:sp>
    </p:spTree>
    <p:extLst>
      <p:ext uri="{BB962C8B-B14F-4D97-AF65-F5344CB8AC3E}">
        <p14:creationId xmlns:p14="http://schemas.microsoft.com/office/powerpoint/2010/main" val="174859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4F5038-FA8D-412B-ACD3-F1C0E6AE3B8D}" type="datetimeFigureOut">
              <a:rPr lang="en-IN" smtClean="0"/>
              <a:t>22-06-2020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D5D22D-C068-4749-B108-3CF3AE3F072B}" type="slidenum">
              <a:rPr lang="en-IN" smtClean="0"/>
              <a:t>‹#›</a:t>
            </a:fld>
            <a:endParaRPr lang="en-IN"/>
          </a:p>
        </p:txBody>
      </p:sp>
    </p:spTree>
    <p:extLst>
      <p:ext uri="{BB962C8B-B14F-4D97-AF65-F5344CB8AC3E}">
        <p14:creationId xmlns:p14="http://schemas.microsoft.com/office/powerpoint/2010/main" val="3099729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74F5038-FA8D-412B-ACD3-F1C0E6AE3B8D}" type="datetimeFigureOut">
              <a:rPr lang="en-IN" smtClean="0"/>
              <a:t>22-06-2020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D5D22D-C068-4749-B108-3CF3AE3F072B}" type="slidenum">
              <a:rPr lang="en-IN" smtClean="0"/>
              <a:t>‹#›</a:t>
            </a:fld>
            <a:endParaRPr lang="en-IN"/>
          </a:p>
        </p:txBody>
      </p:sp>
    </p:spTree>
    <p:extLst>
      <p:ext uri="{BB962C8B-B14F-4D97-AF65-F5344CB8AC3E}">
        <p14:creationId xmlns:p14="http://schemas.microsoft.com/office/powerpoint/2010/main" val="412708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74F5038-FA8D-412B-ACD3-F1C0E6AE3B8D}" type="datetimeFigureOut">
              <a:rPr lang="en-IN" smtClean="0"/>
              <a:t>22-06-2020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D5D22D-C068-4749-B108-3CF3AE3F072B}" type="slidenum">
              <a:rPr lang="en-IN" smtClean="0"/>
              <a:t>‹#›</a:t>
            </a:fld>
            <a:endParaRPr lang="en-IN"/>
          </a:p>
        </p:txBody>
      </p:sp>
    </p:spTree>
    <p:extLst>
      <p:ext uri="{BB962C8B-B14F-4D97-AF65-F5344CB8AC3E}">
        <p14:creationId xmlns:p14="http://schemas.microsoft.com/office/powerpoint/2010/main" val="1450936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74F5038-FA8D-412B-ACD3-F1C0E6AE3B8D}" type="datetimeFigureOut">
              <a:rPr lang="en-IN" smtClean="0"/>
              <a:t>22-06-2020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D5D22D-C068-4749-B108-3CF3AE3F072B}" type="slidenum">
              <a:rPr lang="en-IN" smtClean="0"/>
              <a:t>‹#›</a:t>
            </a:fld>
            <a:endParaRPr lang="en-IN"/>
          </a:p>
        </p:txBody>
      </p:sp>
    </p:spTree>
    <p:extLst>
      <p:ext uri="{BB962C8B-B14F-4D97-AF65-F5344CB8AC3E}">
        <p14:creationId xmlns:p14="http://schemas.microsoft.com/office/powerpoint/2010/main" val="315759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F5038-FA8D-412B-ACD3-F1C0E6AE3B8D}" type="datetimeFigureOut">
              <a:rPr lang="en-IN" smtClean="0"/>
              <a:t>22-06-2020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D5D22D-C068-4749-B108-3CF3AE3F072B}" type="slidenum">
              <a:rPr lang="en-IN" smtClean="0"/>
              <a:t>‹#›</a:t>
            </a:fld>
            <a:endParaRPr lang="en-IN"/>
          </a:p>
        </p:txBody>
      </p:sp>
    </p:spTree>
    <p:extLst>
      <p:ext uri="{BB962C8B-B14F-4D97-AF65-F5344CB8AC3E}">
        <p14:creationId xmlns:p14="http://schemas.microsoft.com/office/powerpoint/2010/main" val="2828995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4F5038-FA8D-412B-ACD3-F1C0E6AE3B8D}" type="datetimeFigureOut">
              <a:rPr lang="en-IN" smtClean="0"/>
              <a:t>22-06-2020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D5D22D-C068-4749-B108-3CF3AE3F072B}" type="slidenum">
              <a:rPr lang="en-IN" smtClean="0"/>
              <a:t>‹#›</a:t>
            </a:fld>
            <a:endParaRPr lang="en-IN"/>
          </a:p>
        </p:txBody>
      </p:sp>
    </p:spTree>
    <p:extLst>
      <p:ext uri="{BB962C8B-B14F-4D97-AF65-F5344CB8AC3E}">
        <p14:creationId xmlns:p14="http://schemas.microsoft.com/office/powerpoint/2010/main" val="205720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4F5038-FA8D-412B-ACD3-F1C0E6AE3B8D}" type="datetimeFigureOut">
              <a:rPr lang="en-IN" smtClean="0"/>
              <a:t>22-06-2020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D5D22D-C068-4749-B108-3CF3AE3F072B}" type="slidenum">
              <a:rPr lang="en-IN" smtClean="0"/>
              <a:t>‹#›</a:t>
            </a:fld>
            <a:endParaRPr lang="en-IN"/>
          </a:p>
        </p:txBody>
      </p:sp>
    </p:spTree>
    <p:extLst>
      <p:ext uri="{BB962C8B-B14F-4D97-AF65-F5344CB8AC3E}">
        <p14:creationId xmlns:p14="http://schemas.microsoft.com/office/powerpoint/2010/main" val="157030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F5038-FA8D-412B-ACD3-F1C0E6AE3B8D}" type="datetimeFigureOut">
              <a:rPr lang="en-IN" smtClean="0"/>
              <a:t>22-06-2020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5D22D-C068-4749-B108-3CF3AE3F072B}" type="slidenum">
              <a:rPr lang="en-IN" smtClean="0"/>
              <a:t>‹#›</a:t>
            </a:fld>
            <a:endParaRPr lang="en-IN"/>
          </a:p>
        </p:txBody>
      </p:sp>
    </p:spTree>
    <p:extLst>
      <p:ext uri="{BB962C8B-B14F-4D97-AF65-F5344CB8AC3E}">
        <p14:creationId xmlns:p14="http://schemas.microsoft.com/office/powerpoint/2010/main" val="727770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resentation Title"/>
          <p:cNvSpPr>
            <a:spLocks noGrp="1"/>
          </p:cNvSpPr>
          <p:nvPr>
            <p:ph type="title"/>
          </p:nvPr>
        </p:nvSpPr>
        <p:spPr>
          <a:xfrm>
            <a:off x="1343891" y="1870364"/>
            <a:ext cx="9069780" cy="3241820"/>
          </a:xfrm>
          <a:prstGeom prst="rect">
            <a:avLst/>
          </a:prstGeom>
        </p:spPr>
        <p:txBody>
          <a:bodyPr/>
          <a:lstStyle/>
          <a:p>
            <a:pPr algn="ctr"/>
            <a:r>
              <a:rPr lang="en-IN" sz="5400" dirty="0" smtClean="0">
                <a:latin typeface="Arial" panose="020B0604020202020204" pitchFamily="34" charset="0"/>
                <a:cs typeface="Arial" panose="020B0604020202020204" pitchFamily="34" charset="0"/>
              </a:rPr>
              <a:t/>
            </a:r>
            <a:br>
              <a:rPr lang="en-IN" sz="5400" dirty="0" smtClean="0">
                <a:latin typeface="Arial" panose="020B0604020202020204" pitchFamily="34" charset="0"/>
                <a:cs typeface="Arial" panose="020B0604020202020204" pitchFamily="34" charset="0"/>
              </a:rPr>
            </a:br>
            <a:r>
              <a:rPr lang="en-IN" sz="5400" b="1" dirty="0" smtClean="0">
                <a:latin typeface="Algerian" panose="04020705040A02060702" pitchFamily="82" charset="0"/>
                <a:cs typeface="Arial" panose="020B0604020202020204" pitchFamily="34" charset="0"/>
              </a:rPr>
              <a:t>Campaign Planning</a:t>
            </a:r>
            <a:endParaRPr sz="5400" b="1" dirty="0">
              <a:latin typeface="Algerian" panose="04020705040A02060702" pitchFamily="82"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 y="5143948"/>
            <a:ext cx="12188825" cy="1714053"/>
          </a:xfrm>
          <a:prstGeom prst="rect">
            <a:avLst/>
          </a:prstGeom>
        </p:spPr>
      </p:pic>
      <p:pic>
        <p:nvPicPr>
          <p:cNvPr id="4" name="Picture 3"/>
          <p:cNvPicPr>
            <a:picLocks noChangeAspect="1"/>
          </p:cNvPicPr>
          <p:nvPr/>
        </p:nvPicPr>
        <p:blipFill>
          <a:blip r:embed="rId4"/>
          <a:stretch>
            <a:fillRect/>
          </a:stretch>
        </p:blipFill>
        <p:spPr>
          <a:xfrm>
            <a:off x="9090938" y="4954344"/>
            <a:ext cx="1552575" cy="1057275"/>
          </a:xfrm>
          <a:prstGeom prst="rect">
            <a:avLst/>
          </a:prstGeom>
        </p:spPr>
      </p:pic>
      <p:sp>
        <p:nvSpPr>
          <p:cNvPr id="5" name="Rectangle 4">
            <a:extLst>
              <a:ext uri="{FF2B5EF4-FFF2-40B4-BE49-F238E27FC236}">
                <a16:creationId xmlns:a16="http://schemas.microsoft.com/office/drawing/2014/main" id="{FE421CC0-D2BC-0948-B3EF-D4BA94026D58}"/>
              </a:ext>
            </a:extLst>
          </p:cNvPr>
          <p:cNvSpPr/>
          <p:nvPr/>
        </p:nvSpPr>
        <p:spPr bwMode="auto">
          <a:xfrm>
            <a:off x="1588" y="6578946"/>
            <a:ext cx="5458780" cy="279055"/>
          </a:xfrm>
          <a:prstGeom prst="rect">
            <a:avLst/>
          </a:prstGeom>
          <a:solidFill>
            <a:schemeClr val="accent4">
              <a:lumMod val="75000"/>
            </a:schemeClr>
          </a:solidFill>
          <a:ln w="12700" cap="flat" cmpd="sng" algn="ctr">
            <a:solidFill>
              <a:srgbClr val="CB6015"/>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a:lstStyle>
          <a:p>
            <a:r>
              <a:rPr lang="en-AU" sz="900" i="1" dirty="0">
                <a:solidFill>
                  <a:schemeClr val="bg1"/>
                </a:solidFill>
                <a:ea typeface="+mj-ea"/>
              </a:rPr>
              <a:t>These materials were produced for </a:t>
            </a:r>
            <a:r>
              <a:rPr lang="en-AU" sz="900" i="1" dirty="0" err="1">
                <a:solidFill>
                  <a:schemeClr val="bg1"/>
                </a:solidFill>
                <a:ea typeface="+mj-ea"/>
              </a:rPr>
              <a:t>InsideSherpa</a:t>
            </a:r>
            <a:r>
              <a:rPr lang="en-AU" sz="900" i="1" dirty="0">
                <a:solidFill>
                  <a:schemeClr val="bg1"/>
                </a:solidFill>
                <a:ea typeface="+mj-ea"/>
              </a:rPr>
              <a:t> and to be used for educational and training purposes only.</a:t>
            </a:r>
          </a:p>
        </p:txBody>
      </p:sp>
    </p:spTree>
    <p:custDataLst>
      <p:tags r:id="rId1"/>
    </p:custDataLst>
    <p:extLst>
      <p:ext uri="{BB962C8B-B14F-4D97-AF65-F5344CB8AC3E}">
        <p14:creationId xmlns:p14="http://schemas.microsoft.com/office/powerpoint/2010/main" val="37923037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421" y="240632"/>
            <a:ext cx="10812379" cy="709863"/>
          </a:xfrm>
        </p:spPr>
        <p:txBody>
          <a:bodyPr>
            <a:normAutofit/>
          </a:bodyPr>
          <a:lstStyle/>
          <a:p>
            <a:r>
              <a:rPr lang="en-IN" sz="4000" b="1" u="sng" dirty="0" smtClean="0"/>
              <a:t>Attracting more companies</a:t>
            </a:r>
            <a:endParaRPr lang="en-IN" sz="4000" b="1" u="sng" dirty="0"/>
          </a:p>
        </p:txBody>
      </p:sp>
      <p:sp>
        <p:nvSpPr>
          <p:cNvPr id="3" name="Content Placeholder 2"/>
          <p:cNvSpPr>
            <a:spLocks noGrp="1"/>
          </p:cNvSpPr>
          <p:nvPr>
            <p:ph idx="1"/>
          </p:nvPr>
        </p:nvSpPr>
        <p:spPr>
          <a:xfrm>
            <a:off x="457201" y="1287379"/>
            <a:ext cx="10896600" cy="4889584"/>
          </a:xfrm>
        </p:spPr>
        <p:txBody>
          <a:bodyPr/>
          <a:lstStyle/>
          <a:p>
            <a:r>
              <a:rPr lang="en-IN" dirty="0" smtClean="0"/>
              <a:t>It is found out in performance analysis that most of the Citi’s revenue comes from corporates.</a:t>
            </a:r>
          </a:p>
          <a:p>
            <a:r>
              <a:rPr lang="en-IN" dirty="0" smtClean="0"/>
              <a:t>Citi can take this as an advantage and could try advertising their corporate banking services to companies which doesn’t bank with Citi .</a:t>
            </a:r>
          </a:p>
          <a:p>
            <a:r>
              <a:rPr lang="en-IN" dirty="0" smtClean="0"/>
              <a:t>They could provide a certain amount of discount on foreign transaction fee for newly joined companies.</a:t>
            </a:r>
          </a:p>
          <a:p>
            <a:r>
              <a:rPr lang="en-IN" dirty="0" smtClean="0"/>
              <a:t>Advertisement can be done through Social media &amp; email campaign .</a:t>
            </a:r>
            <a:endParaRPr lang="en-IN" dirty="0"/>
          </a:p>
        </p:txBody>
      </p:sp>
    </p:spTree>
    <p:extLst>
      <p:ext uri="{BB962C8B-B14F-4D97-AF65-F5344CB8AC3E}">
        <p14:creationId xmlns:p14="http://schemas.microsoft.com/office/powerpoint/2010/main" val="289218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3" y="365126"/>
            <a:ext cx="11540835" cy="576984"/>
          </a:xfrm>
        </p:spPr>
        <p:txBody>
          <a:bodyPr>
            <a:noAutofit/>
          </a:bodyPr>
          <a:lstStyle/>
          <a:p>
            <a:r>
              <a:rPr lang="en-IN" sz="3600" u="sng" dirty="0" smtClean="0"/>
              <a:t>Sample Campaign mail</a:t>
            </a:r>
            <a:endParaRPr lang="en-IN" sz="3600" u="sng" dirty="0"/>
          </a:p>
        </p:txBody>
      </p:sp>
      <p:sp>
        <p:nvSpPr>
          <p:cNvPr id="3" name="Content Placeholder 2"/>
          <p:cNvSpPr>
            <a:spLocks noGrp="1"/>
          </p:cNvSpPr>
          <p:nvPr>
            <p:ph idx="1"/>
          </p:nvPr>
        </p:nvSpPr>
        <p:spPr>
          <a:xfrm>
            <a:off x="249383" y="1205346"/>
            <a:ext cx="11540836" cy="5458690"/>
          </a:xfrm>
        </p:spPr>
        <p:txBody>
          <a:bodyPr>
            <a:normAutofit/>
          </a:bodyPr>
          <a:lstStyle/>
          <a:p>
            <a:pPr marL="0" indent="0">
              <a:buNone/>
            </a:pPr>
            <a:r>
              <a:rPr lang="en-IN" sz="2400" dirty="0" smtClean="0"/>
              <a:t>Dear company,</a:t>
            </a:r>
          </a:p>
          <a:p>
            <a:pPr marL="0" indent="0">
              <a:buNone/>
            </a:pPr>
            <a:r>
              <a:rPr lang="en-IN" sz="2400" dirty="0"/>
              <a:t> </a:t>
            </a:r>
            <a:r>
              <a:rPr lang="en-IN" sz="2400" dirty="0" smtClean="0"/>
              <a:t>                         Greetings from Citi Bank. We would like to bring our best corporate banking services which are trusted by many Industry leaders to you. We have a special offer for you. We are offering discount on transactional fee for reputed company like yours for a limited period of </a:t>
            </a:r>
            <a:r>
              <a:rPr lang="en-IN" sz="2400" dirty="0"/>
              <a:t>time</a:t>
            </a:r>
            <a:r>
              <a:rPr lang="en-IN" sz="2400" dirty="0" smtClean="0"/>
              <a:t>.</a:t>
            </a:r>
          </a:p>
          <a:p>
            <a:pPr marL="0" indent="0">
              <a:buNone/>
            </a:pPr>
            <a:r>
              <a:rPr lang="en-IN" sz="2400" dirty="0" smtClean="0"/>
              <a:t>We </a:t>
            </a:r>
            <a:r>
              <a:rPr lang="en-IN" sz="2400" dirty="0"/>
              <a:t>highly respect </a:t>
            </a:r>
            <a:r>
              <a:rPr lang="en-IN" sz="2400" dirty="0" smtClean="0"/>
              <a:t>our client’s </a:t>
            </a:r>
            <a:r>
              <a:rPr lang="en-IN" sz="2400" dirty="0"/>
              <a:t>concern and try to provide them with the best interest rates </a:t>
            </a:r>
            <a:r>
              <a:rPr lang="en-IN" sz="2400" dirty="0" smtClean="0"/>
              <a:t>and other facilities. Our online banking app is used by many companies like yours as we provide secure, personalised and convenient way of banking which differentiate us from others. Hoping to hear from you. Kindly reach to our customer care no. 123456789 or feel free to mail us at any time.</a:t>
            </a:r>
          </a:p>
          <a:p>
            <a:pPr marL="0" indent="0">
              <a:buNone/>
            </a:pPr>
            <a:endParaRPr lang="en-IN" sz="2400" dirty="0"/>
          </a:p>
          <a:p>
            <a:pPr marL="0" indent="0">
              <a:buNone/>
            </a:pPr>
            <a:r>
              <a:rPr lang="en-IN" sz="2400" dirty="0" smtClean="0"/>
              <a:t>Regards</a:t>
            </a:r>
          </a:p>
          <a:p>
            <a:pPr marL="0" indent="0">
              <a:buNone/>
            </a:pPr>
            <a:r>
              <a:rPr lang="en-IN" sz="2400" dirty="0" smtClean="0"/>
              <a:t>Citi Bank</a:t>
            </a:r>
            <a:endParaRPr lang="en-IN" sz="2400" dirty="0"/>
          </a:p>
        </p:txBody>
      </p:sp>
    </p:spTree>
    <p:extLst>
      <p:ext uri="{BB962C8B-B14F-4D97-AF65-F5344CB8AC3E}">
        <p14:creationId xmlns:p14="http://schemas.microsoft.com/office/powerpoint/2010/main" val="2953488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418" y="198872"/>
            <a:ext cx="10037618" cy="673966"/>
          </a:xfrm>
        </p:spPr>
        <p:txBody>
          <a:bodyPr>
            <a:normAutofit fontScale="90000"/>
          </a:bodyPr>
          <a:lstStyle/>
          <a:p>
            <a:r>
              <a:rPr lang="en-IN" sz="4000" b="1" u="sng" dirty="0" smtClean="0"/>
              <a:t>Giving offers to Partnerships &amp; Individual Segment</a:t>
            </a:r>
            <a:endParaRPr lang="en-IN" sz="4000" b="1" u="sng" dirty="0"/>
          </a:p>
        </p:txBody>
      </p:sp>
      <p:sp>
        <p:nvSpPr>
          <p:cNvPr id="3" name="Content Placeholder 2"/>
          <p:cNvSpPr>
            <a:spLocks noGrp="1"/>
          </p:cNvSpPr>
          <p:nvPr>
            <p:ph idx="1"/>
          </p:nvPr>
        </p:nvSpPr>
        <p:spPr>
          <a:xfrm>
            <a:off x="360217" y="1025236"/>
            <a:ext cx="11388437" cy="5611091"/>
          </a:xfrm>
        </p:spPr>
        <p:txBody>
          <a:bodyPr/>
          <a:lstStyle/>
          <a:p>
            <a:r>
              <a:rPr lang="en-IN" dirty="0" smtClean="0"/>
              <a:t>It has been found out in performance analysis that Individuals &amp; Partnerships use the product near half that of companies and VIP’s.</a:t>
            </a:r>
          </a:p>
          <a:p>
            <a:r>
              <a:rPr lang="en-IN" dirty="0" smtClean="0"/>
              <a:t>Citi can target those two segments by offering them more customized and personalized services like cashbacks, offering discount on transactions, partnering with 3</a:t>
            </a:r>
            <a:r>
              <a:rPr lang="en-IN" baseline="30000" dirty="0" smtClean="0"/>
              <a:t>rd</a:t>
            </a:r>
            <a:r>
              <a:rPr lang="en-IN" dirty="0" smtClean="0"/>
              <a:t> party such as e-commerce platforms for attractive offers on products when payment is done through credit or debit card.</a:t>
            </a:r>
          </a:p>
          <a:p>
            <a:r>
              <a:rPr lang="en-IN" dirty="0" smtClean="0"/>
              <a:t>Citi bank can partner with amazon and could offer a discount of 10% when payment is done through their credit or debit card.</a:t>
            </a:r>
          </a:p>
          <a:p>
            <a:r>
              <a:rPr lang="en-IN" dirty="0" smtClean="0"/>
              <a:t>Individuals can be targeted through online &amp; social media campaigns.</a:t>
            </a:r>
          </a:p>
          <a:p>
            <a:r>
              <a:rPr lang="en-IN" dirty="0" smtClean="0"/>
              <a:t>VIPs can be targeted through offering them services like fund management, investment advices, Tax consultant, etc.</a:t>
            </a:r>
            <a:endParaRPr lang="en-IN" dirty="0"/>
          </a:p>
        </p:txBody>
      </p:sp>
    </p:spTree>
    <p:extLst>
      <p:ext uri="{BB962C8B-B14F-4D97-AF65-F5344CB8AC3E}">
        <p14:creationId xmlns:p14="http://schemas.microsoft.com/office/powerpoint/2010/main" val="1769293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8766"/>
          </a:xfrm>
        </p:spPr>
        <p:txBody>
          <a:bodyPr>
            <a:normAutofit/>
          </a:bodyPr>
          <a:lstStyle/>
          <a:p>
            <a:r>
              <a:rPr lang="en-IN" sz="4000" b="1" u="sng" dirty="0" smtClean="0"/>
              <a:t>Campaign sample</a:t>
            </a:r>
            <a:endParaRPr lang="en-IN" sz="40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871119"/>
            <a:ext cx="10515600" cy="2653221"/>
          </a:xfrm>
        </p:spPr>
      </p:pic>
    </p:spTree>
    <p:extLst>
      <p:ext uri="{BB962C8B-B14F-4D97-AF65-F5344CB8AC3E}">
        <p14:creationId xmlns:p14="http://schemas.microsoft.com/office/powerpoint/2010/main" val="371716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4" y="138545"/>
            <a:ext cx="11499273" cy="900547"/>
          </a:xfrm>
        </p:spPr>
        <p:txBody>
          <a:bodyPr>
            <a:normAutofit fontScale="90000"/>
          </a:bodyPr>
          <a:lstStyle/>
          <a:p>
            <a:r>
              <a:rPr lang="en-IN" sz="3600" b="1" u="sng" dirty="0" smtClean="0"/>
              <a:t/>
            </a:r>
            <a:br>
              <a:rPr lang="en-IN" sz="3600" b="1" u="sng" dirty="0" smtClean="0"/>
            </a:br>
            <a:r>
              <a:rPr lang="en-IN" sz="4000" b="1" u="sng" dirty="0" smtClean="0"/>
              <a:t>APP based Referral program for existing users and new users</a:t>
            </a:r>
            <a:br>
              <a:rPr lang="en-IN" sz="4000" b="1" u="sng" dirty="0" smtClean="0"/>
            </a:br>
            <a:endParaRPr lang="en-IN" sz="4000" b="1" u="sng" dirty="0"/>
          </a:p>
        </p:txBody>
      </p:sp>
      <p:sp>
        <p:nvSpPr>
          <p:cNvPr id="3" name="Content Placeholder 2"/>
          <p:cNvSpPr>
            <a:spLocks noGrp="1"/>
          </p:cNvSpPr>
          <p:nvPr>
            <p:ph idx="1"/>
          </p:nvPr>
        </p:nvSpPr>
        <p:spPr>
          <a:xfrm>
            <a:off x="443344" y="1233055"/>
            <a:ext cx="11333019" cy="5195454"/>
          </a:xfrm>
        </p:spPr>
        <p:txBody>
          <a:bodyPr/>
          <a:lstStyle/>
          <a:p>
            <a:r>
              <a:rPr lang="en-IN" dirty="0" smtClean="0"/>
              <a:t>Citi can roll out app based referral program where an existing customer can refer their friends to open an digital account with Citi.</a:t>
            </a:r>
          </a:p>
          <a:p>
            <a:r>
              <a:rPr lang="en-IN" dirty="0" smtClean="0"/>
              <a:t>Both existing &amp; new customers would get $100 or so as a coupon or cashbacks on successful referrals.</a:t>
            </a:r>
          </a:p>
          <a:p>
            <a:r>
              <a:rPr lang="en-IN" dirty="0" smtClean="0"/>
              <a:t>Since Citi’s main customers acquisition channels are online organic search &amp; targeted online ads, this program could be advertised through these two channels immensely.</a:t>
            </a:r>
          </a:p>
          <a:p>
            <a:r>
              <a:rPr lang="en-IN" dirty="0" smtClean="0"/>
              <a:t>This referral program could help Citi to hold on to their existing customers as well as acquiring new customers. </a:t>
            </a:r>
            <a:endParaRPr lang="en-IN" dirty="0"/>
          </a:p>
        </p:txBody>
      </p:sp>
    </p:spTree>
    <p:extLst>
      <p:ext uri="{BB962C8B-B14F-4D97-AF65-F5344CB8AC3E}">
        <p14:creationId xmlns:p14="http://schemas.microsoft.com/office/powerpoint/2010/main" val="307297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t>Sample ad for referral program</a:t>
            </a:r>
            <a:endParaRPr lang="en-IN" sz="40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4732" y="1825625"/>
            <a:ext cx="4262535" cy="4351338"/>
          </a:xfrm>
        </p:spPr>
      </p:pic>
    </p:spTree>
    <p:extLst>
      <p:ext uri="{BB962C8B-B14F-4D97-AF65-F5344CB8AC3E}">
        <p14:creationId xmlns:p14="http://schemas.microsoft.com/office/powerpoint/2010/main" val="15633501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YOUT" val="ppLayoutTex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451</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Calibri</vt:lpstr>
      <vt:lpstr>Calibri Light</vt:lpstr>
      <vt:lpstr>Interstate-Bold</vt:lpstr>
      <vt:lpstr>Interstate-Thin</vt:lpstr>
      <vt:lpstr>ヒラギノ角ゴ Pro W3</vt:lpstr>
      <vt:lpstr>Office Theme</vt:lpstr>
      <vt:lpstr> Campaign Planning</vt:lpstr>
      <vt:lpstr>Attracting more companies</vt:lpstr>
      <vt:lpstr>Sample Campaign mail</vt:lpstr>
      <vt:lpstr>Giving offers to Partnerships &amp; Individual Segment</vt:lpstr>
      <vt:lpstr>Campaign sample</vt:lpstr>
      <vt:lpstr> APP based Referral program for existing users and new users </vt:lpstr>
      <vt:lpstr>Sample ad for referral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17</cp:revision>
  <dcterms:created xsi:type="dcterms:W3CDTF">2020-06-21T14:30:42Z</dcterms:created>
  <dcterms:modified xsi:type="dcterms:W3CDTF">2020-06-22T17:44:15Z</dcterms:modified>
</cp:coreProperties>
</file>