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2253"/>
  </p:normalViewPr>
  <p:slideViewPr>
    <p:cSldViewPr snapToGrid="0" snapToObjects="1">
      <p:cViewPr varScale="1">
        <p:scale>
          <a:sx n="128" d="100"/>
          <a:sy n="128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C96E-5D66-684D-A320-258BA8F52390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88B2-65C7-634C-9244-D0BC36AA8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388B2-65C7-634C-9244-D0BC36AA8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F9AA-1481-FD4D-94DC-78F53AA6CDAE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A1CE-541C-484E-9247-373E74FF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tiff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591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Towards Better              Ratings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621" y="1451576"/>
            <a:ext cx="2504661" cy="1655762"/>
          </a:xfrm>
        </p:spPr>
        <p:txBody>
          <a:bodyPr/>
          <a:lstStyle/>
          <a:p>
            <a:r>
              <a:rPr lang="en-US" dirty="0" smtClean="0"/>
              <a:t>1. Star Ratings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35855" y="1457674"/>
            <a:ext cx="36244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TrueSkill</a:t>
            </a:r>
            <a:r>
              <a:rPr lang="en-US" dirty="0" smtClean="0"/>
              <a:t> Ranking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860324" y="1467103"/>
            <a:ext cx="362446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r>
              <a:rPr lang="en-US" dirty="0" smtClean="0"/>
              <a:t>. Standardization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194" y="3942788"/>
            <a:ext cx="18084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Evaluation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56" y="2124423"/>
            <a:ext cx="3432172" cy="8396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62322"/>
          <a:stretch/>
        </p:blipFill>
        <p:spPr>
          <a:xfrm>
            <a:off x="424156" y="3060131"/>
            <a:ext cx="3673458" cy="659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810" y="2095545"/>
            <a:ext cx="3089631" cy="2098934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2452508" y="4499270"/>
            <a:ext cx="25046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Predict held-out </a:t>
            </a:r>
          </a:p>
          <a:p>
            <a:r>
              <a:rPr lang="en-US" dirty="0" smtClean="0"/>
              <a:t>“matches”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7367196" y="4496786"/>
            <a:ext cx="25046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Sentiment Analysis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39951" y="2019089"/>
            <a:ext cx="16040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accent1"/>
                </a:solidFill>
              </a:rPr>
              <a:t>global mean score</a:t>
            </a:r>
            <a:endParaRPr lang="en-US" sz="15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696669" y="2481654"/>
                <a:ext cx="112050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user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500" dirty="0" smtClean="0"/>
                  <a:t> mean</a:t>
                </a:r>
                <a:endParaRPr lang="en-US" sz="15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69" y="2481654"/>
                <a:ext cx="1120500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186" t="-3774" r="-1093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368245" y="2802599"/>
                <a:ext cx="1596206" cy="569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/>
                  <a:t>user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500" dirty="0" smtClean="0"/>
                  <a:t> reviews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5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sz="15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1500" b="0" i="1" smtClean="0">
                          <a:latin typeface="Cambria Math" charset="0"/>
                        </a:rPr>
                        <m:t> </m:t>
                      </m:r>
                      <m:r>
                        <a:rPr lang="en-US" sz="1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a:rPr lang="en-US" sz="1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r>
                        <a:rPr lang="en-US" sz="1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5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245" y="2802599"/>
                <a:ext cx="1596206" cy="569002"/>
              </a:xfrm>
              <a:prstGeom prst="rect">
                <a:avLst/>
              </a:prstGeom>
              <a:blipFill rotWithShape="0">
                <a:blip r:embed="rId7"/>
                <a:stretch>
                  <a:fillRect t="-6452" b="-6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481354" y="3394665"/>
                <a:ext cx="133581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/>
                  <a:t>user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500" dirty="0" smtClean="0"/>
                  <a:t> variance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354" y="3394665"/>
                <a:ext cx="1335815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1370" t="-3774" r="-913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8186226" y="3887894"/>
            <a:ext cx="1844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1"/>
                </a:solidFill>
              </a:rPr>
              <a:t>global mean variance</a:t>
            </a:r>
            <a:endParaRPr lang="en-US" sz="1500" dirty="0" smtClean="0">
              <a:solidFill>
                <a:schemeClr val="accent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7254" y="5319664"/>
            <a:ext cx="3425687" cy="1316817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8542060" y="5327151"/>
            <a:ext cx="276439" cy="2760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007867" y="5579184"/>
            <a:ext cx="276439" cy="2760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0265" y="5466521"/>
            <a:ext cx="26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540697" y="5214486"/>
            <a:ext cx="26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518" y="15160"/>
            <a:ext cx="1642151" cy="7992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9218" y="1898103"/>
            <a:ext cx="2253019" cy="224668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540439" y="4066401"/>
            <a:ext cx="139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TrueSkill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403753" y="2830985"/>
            <a:ext cx="773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9440"/>
              </p:ext>
            </p:extLst>
          </p:nvPr>
        </p:nvGraphicFramePr>
        <p:xfrm>
          <a:off x="1032943" y="5445318"/>
          <a:ext cx="490101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605"/>
                <a:gridCol w="1749287"/>
                <a:gridCol w="1123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Business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Business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Outcome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Caffè</a:t>
                      </a:r>
                      <a:r>
                        <a:rPr lang="en-US" dirty="0" smtClean="0"/>
                        <a:t> Nero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 </a:t>
                      </a:r>
                      <a:r>
                        <a:rPr lang="en-US" dirty="0" err="1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1900" y="758817"/>
            <a:ext cx="1588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Methods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85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62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Towards Better              Ratings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Better Yelp Rankings</dc:title>
  <dc:creator>Jesse Mu</dc:creator>
  <cp:lastModifiedBy>Jesse Mu</cp:lastModifiedBy>
  <cp:revision>6</cp:revision>
  <dcterms:created xsi:type="dcterms:W3CDTF">2018-02-20T02:21:11Z</dcterms:created>
  <dcterms:modified xsi:type="dcterms:W3CDTF">2018-02-20T03:20:35Z</dcterms:modified>
</cp:coreProperties>
</file>