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A5DF4-CC19-415C-887C-03E87664ACFD}" v="306" dt="2021-03-12T20:27:51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E9D84A3F-301E-4FC3-AEB1-DE430CAEAA14}"/>
              </a:ext>
            </a:extLst>
          </p:cNvPr>
          <p:cNvSpPr/>
          <p:nvPr/>
        </p:nvSpPr>
        <p:spPr>
          <a:xfrm>
            <a:off x="2071418" y="1618531"/>
            <a:ext cx="1682150" cy="7332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3C881-7AD3-456A-8760-DAD537A3235E}"/>
              </a:ext>
            </a:extLst>
          </p:cNvPr>
          <p:cNvSpPr txBox="1"/>
          <p:nvPr/>
        </p:nvSpPr>
        <p:spPr>
          <a:xfrm flipH="1">
            <a:off x="8111885" y="6188195"/>
            <a:ext cx="2677064" cy="1490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CCA1D9-263A-45B4-87B9-37D66931262A}"/>
              </a:ext>
            </a:extLst>
          </p:cNvPr>
          <p:cNvSpPr/>
          <p:nvPr/>
        </p:nvSpPr>
        <p:spPr>
          <a:xfrm>
            <a:off x="4499396" y="1372318"/>
            <a:ext cx="1811546" cy="618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View Products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4A2DA6-3B50-4A16-AB5B-DA7EAC4AECD2}"/>
              </a:ext>
            </a:extLst>
          </p:cNvPr>
          <p:cNvSpPr/>
          <p:nvPr/>
        </p:nvSpPr>
        <p:spPr>
          <a:xfrm>
            <a:off x="2686948" y="1414551"/>
            <a:ext cx="1940942" cy="603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View Cart 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012CFF-8BC8-4E97-A5A3-50CDA307EFC2}"/>
              </a:ext>
            </a:extLst>
          </p:cNvPr>
          <p:cNvSpPr/>
          <p:nvPr/>
        </p:nvSpPr>
        <p:spPr>
          <a:xfrm>
            <a:off x="4700677" y="2968204"/>
            <a:ext cx="1811546" cy="790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View Product details 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2299CC-6D3C-47BD-B56F-CABD1F227FAC}"/>
              </a:ext>
            </a:extLst>
          </p:cNvPr>
          <p:cNvSpPr/>
          <p:nvPr/>
        </p:nvSpPr>
        <p:spPr>
          <a:xfrm>
            <a:off x="4498496" y="508778"/>
            <a:ext cx="1940942" cy="603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25AA1-DA38-41E9-83FA-48EEAFEFBF53}"/>
              </a:ext>
            </a:extLst>
          </p:cNvPr>
          <p:cNvSpPr/>
          <p:nvPr/>
        </p:nvSpPr>
        <p:spPr>
          <a:xfrm>
            <a:off x="6511325" y="1256401"/>
            <a:ext cx="1940942" cy="97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Login/ create account 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F78B83-EA9C-4527-BEC1-FE54D8460EF7}"/>
              </a:ext>
            </a:extLst>
          </p:cNvPr>
          <p:cNvSpPr/>
          <p:nvPr/>
        </p:nvSpPr>
        <p:spPr>
          <a:xfrm>
            <a:off x="3521735" y="2580017"/>
            <a:ext cx="1811546" cy="618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 to cart 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D58B07-54C8-4C39-A68B-F1EB2B4CB398}"/>
              </a:ext>
            </a:extLst>
          </p:cNvPr>
          <p:cNvSpPr/>
          <p:nvPr/>
        </p:nvSpPr>
        <p:spPr>
          <a:xfrm>
            <a:off x="516867" y="2968205"/>
            <a:ext cx="1811546" cy="618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Remove from cart  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B4BE7C-86DF-48AB-BB2B-121AA3D45B71}"/>
              </a:ext>
            </a:extLst>
          </p:cNvPr>
          <p:cNvSpPr/>
          <p:nvPr/>
        </p:nvSpPr>
        <p:spPr>
          <a:xfrm>
            <a:off x="5822112" y="2508130"/>
            <a:ext cx="1811546" cy="618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Search products 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319300-0C18-4AC0-84BB-7473BBCCB1D2}"/>
              </a:ext>
            </a:extLst>
          </p:cNvPr>
          <p:cNvSpPr/>
          <p:nvPr/>
        </p:nvSpPr>
        <p:spPr>
          <a:xfrm>
            <a:off x="2212495" y="4261268"/>
            <a:ext cx="1940942" cy="603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Checkout 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364E54-4BB1-4011-80F9-CA4AA0607BAA}"/>
              </a:ext>
            </a:extLst>
          </p:cNvPr>
          <p:cNvCxnSpPr/>
          <p:nvPr/>
        </p:nvCxnSpPr>
        <p:spPr>
          <a:xfrm flipH="1">
            <a:off x="2973239" y="2037271"/>
            <a:ext cx="480202" cy="222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34C9F-0EE6-4889-B360-CD9A7017EE11}"/>
              </a:ext>
            </a:extLst>
          </p:cNvPr>
          <p:cNvCxnSpPr/>
          <p:nvPr/>
        </p:nvCxnSpPr>
        <p:spPr>
          <a:xfrm>
            <a:off x="5479750" y="2021995"/>
            <a:ext cx="51760" cy="9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18A0F6-B468-489A-BEA0-3F3FC757E5AC}"/>
              </a:ext>
            </a:extLst>
          </p:cNvPr>
          <p:cNvCxnSpPr>
            <a:cxnSpLocks/>
          </p:cNvCxnSpPr>
          <p:nvPr/>
        </p:nvCxnSpPr>
        <p:spPr>
          <a:xfrm>
            <a:off x="5796051" y="1720070"/>
            <a:ext cx="497458" cy="8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98A5B-27E3-4789-8DF7-5D037B19F1F2}"/>
              </a:ext>
            </a:extLst>
          </p:cNvPr>
          <p:cNvCxnSpPr>
            <a:cxnSpLocks/>
          </p:cNvCxnSpPr>
          <p:nvPr/>
        </p:nvCxnSpPr>
        <p:spPr>
          <a:xfrm flipH="1">
            <a:off x="4510718" y="1935730"/>
            <a:ext cx="494579" cy="61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43F332-07E1-45AB-AF55-FC74E7B274E2}"/>
              </a:ext>
            </a:extLst>
          </p:cNvPr>
          <p:cNvCxnSpPr>
            <a:cxnSpLocks/>
          </p:cNvCxnSpPr>
          <p:nvPr/>
        </p:nvCxnSpPr>
        <p:spPr>
          <a:xfrm flipH="1">
            <a:off x="1548982" y="1892599"/>
            <a:ext cx="1472240" cy="110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0D3637-488E-4F6C-885D-6E7FAF4D9A08}"/>
              </a:ext>
            </a:extLst>
          </p:cNvPr>
          <p:cNvCxnSpPr>
            <a:cxnSpLocks/>
          </p:cNvCxnSpPr>
          <p:nvPr/>
        </p:nvCxnSpPr>
        <p:spPr>
          <a:xfrm>
            <a:off x="5681033" y="1116221"/>
            <a:ext cx="1101305" cy="29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7B007A-38A6-437E-94D4-965D00FEF0AE}"/>
              </a:ext>
            </a:extLst>
          </p:cNvPr>
          <p:cNvCxnSpPr>
            <a:cxnSpLocks/>
          </p:cNvCxnSpPr>
          <p:nvPr/>
        </p:nvCxnSpPr>
        <p:spPr>
          <a:xfrm>
            <a:off x="4947787" y="555504"/>
            <a:ext cx="497458" cy="8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D2CC4E-B855-4EE4-BE63-CB331CB1C6F9}"/>
              </a:ext>
            </a:extLst>
          </p:cNvPr>
          <p:cNvCxnSpPr>
            <a:cxnSpLocks/>
          </p:cNvCxnSpPr>
          <p:nvPr/>
        </p:nvCxnSpPr>
        <p:spPr>
          <a:xfrm flipH="1">
            <a:off x="4079395" y="1029956"/>
            <a:ext cx="1012164" cy="38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55A754-4DBB-4B79-87D3-5DD7B6B4E997}"/>
              </a:ext>
            </a:extLst>
          </p:cNvPr>
          <p:cNvSpPr txBox="1"/>
          <p:nvPr/>
        </p:nvSpPr>
        <p:spPr>
          <a:xfrm>
            <a:off x="6892685" y="510989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Only when logged in can a user checkout pay and view order history</a:t>
            </a:r>
            <a:endParaRPr lang="en-US" dirty="0" err="1">
              <a:cs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87BA44-A858-48D9-866B-AA8CC1F3710B}"/>
              </a:ext>
            </a:extLst>
          </p:cNvPr>
          <p:cNvSpPr/>
          <p:nvPr/>
        </p:nvSpPr>
        <p:spPr>
          <a:xfrm>
            <a:off x="458457" y="5583984"/>
            <a:ext cx="1940942" cy="9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Use payment portal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610E9D5-247A-42C8-847B-0F82BED51489}"/>
              </a:ext>
            </a:extLst>
          </p:cNvPr>
          <p:cNvSpPr/>
          <p:nvPr/>
        </p:nvSpPr>
        <p:spPr>
          <a:xfrm>
            <a:off x="4153438" y="5627116"/>
            <a:ext cx="1940942" cy="9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View order history 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BA6427-EFD0-4D91-A9F3-91E49AB6FE0F}"/>
              </a:ext>
            </a:extLst>
          </p:cNvPr>
          <p:cNvCxnSpPr>
            <a:cxnSpLocks/>
          </p:cNvCxnSpPr>
          <p:nvPr/>
        </p:nvCxnSpPr>
        <p:spPr>
          <a:xfrm flipH="1">
            <a:off x="1880560" y="4840855"/>
            <a:ext cx="882767" cy="8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D0DE62-3E1D-42BB-A419-6C27B7827A75}"/>
              </a:ext>
            </a:extLst>
          </p:cNvPr>
          <p:cNvCxnSpPr>
            <a:cxnSpLocks/>
          </p:cNvCxnSpPr>
          <p:nvPr/>
        </p:nvCxnSpPr>
        <p:spPr>
          <a:xfrm>
            <a:off x="3467817" y="4840854"/>
            <a:ext cx="98628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20A93-1BB7-41DA-8803-A433B8A9C450}"/>
              </a:ext>
            </a:extLst>
          </p:cNvPr>
          <p:cNvSpPr/>
          <p:nvPr/>
        </p:nvSpPr>
        <p:spPr>
          <a:xfrm>
            <a:off x="344339" y="3974621"/>
            <a:ext cx="5894714" cy="27892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110</cp:revision>
  <dcterms:created xsi:type="dcterms:W3CDTF">2021-03-12T20:00:57Z</dcterms:created>
  <dcterms:modified xsi:type="dcterms:W3CDTF">2021-03-12T20:29:50Z</dcterms:modified>
</cp:coreProperties>
</file>