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8315"/>
            <a:ext cx="7772400" cy="1470025"/>
          </a:xfrm>
        </p:spPr>
        <p:txBody>
          <a:bodyPr>
            <a:noAutofit/>
          </a:bodyPr>
          <a:lstStyle/>
          <a:p>
            <a:r>
              <a:rPr sz="4000" dirty="0" err="1"/>
              <a:t>Perhitungan</a:t>
            </a:r>
            <a:r>
              <a:rPr sz="4000" dirty="0"/>
              <a:t> Manual </a:t>
            </a:r>
            <a:r>
              <a:rPr sz="4000" dirty="0" err="1"/>
              <a:t>Sistem</a:t>
            </a:r>
            <a:r>
              <a:rPr sz="4000" dirty="0"/>
              <a:t> Fuzzy Inference System </a:t>
            </a:r>
            <a:r>
              <a:rPr sz="4000" dirty="0" err="1"/>
              <a:t>dengan</a:t>
            </a:r>
            <a:r>
              <a:rPr sz="4000" dirty="0"/>
              <a:t> </a:t>
            </a:r>
            <a:r>
              <a:rPr sz="4000" dirty="0" err="1"/>
              <a:t>Metode</a:t>
            </a:r>
            <a:r>
              <a:rPr sz="4000" dirty="0"/>
              <a:t> Tsukamoto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2476"/>
            <a:ext cx="6400800" cy="1752600"/>
          </a:xfrm>
        </p:spPr>
        <p:txBody>
          <a:bodyPr>
            <a:noAutofit/>
          </a:bodyPr>
          <a:lstStyle/>
          <a:p>
            <a:r>
              <a:rPr sz="2600" dirty="0" err="1"/>
              <a:t>Permintaan</a:t>
            </a:r>
            <a:r>
              <a:rPr sz="2600" dirty="0"/>
              <a:t>, </a:t>
            </a:r>
            <a:r>
              <a:rPr sz="2600" dirty="0" err="1"/>
              <a:t>Persediaan</a:t>
            </a:r>
            <a:r>
              <a:rPr sz="2600" dirty="0"/>
              <a:t>, dan </a:t>
            </a:r>
            <a:r>
              <a:rPr sz="2600" dirty="0" err="1"/>
              <a:t>Produksi</a:t>
            </a:r>
            <a:endParaRPr lang="en-US" sz="2600" dirty="0"/>
          </a:p>
          <a:p>
            <a:r>
              <a:rPr lang="en-US" sz="2600" dirty="0"/>
              <a:t>Muhamad Ilham </a:t>
            </a:r>
            <a:r>
              <a:rPr lang="en-US" sz="2600" dirty="0" err="1"/>
              <a:t>Tribiasto</a:t>
            </a:r>
            <a:endParaRPr lang="en-US" sz="2600" dirty="0"/>
          </a:p>
          <a:p>
            <a:r>
              <a:rPr lang="en-US" sz="2600" dirty="0"/>
              <a:t>05 TPLM 006</a:t>
            </a:r>
          </a:p>
          <a:p>
            <a:r>
              <a:rPr lang="en-US" sz="2600" dirty="0"/>
              <a:t>221011400483</a:t>
            </a:r>
          </a:p>
          <a:p>
            <a:r>
              <a:rPr lang="id-ID" sz="2600" dirty="0"/>
              <a:t>https://github.com/jayengx/kecerdasan_buatan.git</a:t>
            </a:r>
            <a:endParaRPr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Fungsi Keanggotaan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1. </a:t>
            </a:r>
            <a:r>
              <a:rPr sz="2000" dirty="0" err="1"/>
              <a:t>Permintaan</a:t>
            </a:r>
            <a:r>
              <a:rPr sz="2000" dirty="0"/>
              <a:t>:</a:t>
            </a:r>
          </a:p>
          <a:p>
            <a:r>
              <a:rPr sz="2000" dirty="0"/>
              <a:t>- Turun: </a:t>
            </a:r>
            <a:r>
              <a:rPr sz="2000" dirty="0" err="1"/>
              <a:t>μ_Turun</a:t>
            </a:r>
            <a:r>
              <a:rPr sz="2000" dirty="0"/>
              <a:t>(x) = 1 (x ≤ 3000), (4000-x)/1000 (3000 &lt; x ≤ 4000), 0 (x &gt; 4000)</a:t>
            </a:r>
          </a:p>
          <a:p>
            <a:r>
              <a:rPr sz="2000" dirty="0"/>
              <a:t>- </a:t>
            </a:r>
            <a:r>
              <a:rPr sz="2000" dirty="0" err="1"/>
              <a:t>Tetap</a:t>
            </a:r>
            <a:r>
              <a:rPr sz="2000" dirty="0"/>
              <a:t>: </a:t>
            </a:r>
            <a:r>
              <a:rPr sz="2000" dirty="0" err="1"/>
              <a:t>μ_Tetap</a:t>
            </a:r>
            <a:r>
              <a:rPr sz="2000" dirty="0"/>
              <a:t>(x) = (x-3000)/1000 (3000 ≤ x ≤ 4000), (5000-x)/1000 (4000 &lt; x ≤ 5000), 0 (</a:t>
            </a:r>
            <a:r>
              <a:rPr sz="2000" dirty="0" err="1"/>
              <a:t>lainnya</a:t>
            </a:r>
            <a:r>
              <a:rPr sz="2000" dirty="0"/>
              <a:t>)</a:t>
            </a:r>
          </a:p>
          <a:p>
            <a:r>
              <a:rPr sz="2000" dirty="0"/>
              <a:t>- Naik: </a:t>
            </a:r>
            <a:r>
              <a:rPr sz="2000" dirty="0" err="1"/>
              <a:t>μ_Naik</a:t>
            </a:r>
            <a:r>
              <a:rPr sz="2000" dirty="0"/>
              <a:t>(x) = 0 (x ≤ 4000), (x-4000)/1000 (4000 &lt; x ≤ 5000), 1 (x &gt; 5000)</a:t>
            </a:r>
          </a:p>
          <a:p>
            <a:r>
              <a:rPr sz="2000" dirty="0"/>
              <a:t>2. </a:t>
            </a:r>
            <a:r>
              <a:rPr sz="2000" dirty="0" err="1"/>
              <a:t>Persediaan</a:t>
            </a:r>
            <a:r>
              <a:rPr sz="2000" dirty="0"/>
              <a:t>:</a:t>
            </a:r>
          </a:p>
          <a:p>
            <a:r>
              <a:rPr sz="2000" dirty="0"/>
              <a:t>- </a:t>
            </a:r>
            <a:r>
              <a:rPr sz="2000" dirty="0" err="1"/>
              <a:t>Sedikit</a:t>
            </a:r>
            <a:r>
              <a:rPr sz="2000" dirty="0"/>
              <a:t>: </a:t>
            </a:r>
            <a:r>
              <a:rPr sz="2000" dirty="0" err="1"/>
              <a:t>μ_Sedikit</a:t>
            </a:r>
            <a:r>
              <a:rPr sz="2000" dirty="0"/>
              <a:t>(x) = 1 (x ≤ 200), (400-x)/200 (200 &lt; x ≤ 400), 0 (x &gt; 400)</a:t>
            </a:r>
          </a:p>
          <a:p>
            <a:r>
              <a:rPr sz="2000" dirty="0"/>
              <a:t>- Sedang: </a:t>
            </a:r>
            <a:r>
              <a:rPr sz="2000" dirty="0" err="1"/>
              <a:t>μ_Sedang</a:t>
            </a:r>
            <a:r>
              <a:rPr sz="2000" dirty="0"/>
              <a:t>(x) = (x-200)/200 (200 &lt; x ≤ 400), (600-x)/200 (400 &lt; x ≤ 600), 0 (</a:t>
            </a:r>
            <a:r>
              <a:rPr sz="2000" dirty="0" err="1"/>
              <a:t>lainnya</a:t>
            </a:r>
            <a:r>
              <a:rPr sz="2000" dirty="0"/>
              <a:t>)</a:t>
            </a:r>
          </a:p>
          <a:p>
            <a:r>
              <a:rPr sz="2000" dirty="0"/>
              <a:t>- Banyak: </a:t>
            </a:r>
            <a:r>
              <a:rPr sz="2000" dirty="0" err="1"/>
              <a:t>μ_Banyak</a:t>
            </a:r>
            <a:r>
              <a:rPr sz="2000" dirty="0"/>
              <a:t>(x) = 0 (x ≤ 400), (x-400)/200 (400 &lt; x ≤ 600), 1 (x &gt; 600)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Langkah Perhitungan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Input:</a:t>
            </a:r>
          </a:p>
          <a:p>
            <a:r>
              <a:rPr sz="2000" dirty="0"/>
              <a:t>- </a:t>
            </a:r>
            <a:r>
              <a:rPr sz="2000" dirty="0" err="1"/>
              <a:t>Permintaan</a:t>
            </a:r>
            <a:r>
              <a:rPr sz="2000" dirty="0"/>
              <a:t> = 3500</a:t>
            </a:r>
          </a:p>
          <a:p>
            <a:r>
              <a:rPr sz="2000" dirty="0"/>
              <a:t>- </a:t>
            </a:r>
            <a:r>
              <a:rPr sz="2000" dirty="0" err="1"/>
              <a:t>Persediaan</a:t>
            </a:r>
            <a:r>
              <a:rPr sz="2000" dirty="0"/>
              <a:t> = 300</a:t>
            </a:r>
          </a:p>
          <a:p>
            <a:r>
              <a:rPr sz="2000" dirty="0"/>
              <a:t>Langkah 1: </a:t>
            </a:r>
            <a:r>
              <a:rPr sz="2000" dirty="0" err="1"/>
              <a:t>Hitung</a:t>
            </a:r>
            <a:r>
              <a:rPr sz="2000" dirty="0"/>
              <a:t> </a:t>
            </a:r>
            <a:r>
              <a:rPr sz="2000" dirty="0" err="1"/>
              <a:t>Keanggotaan</a:t>
            </a:r>
            <a:endParaRPr sz="2000" dirty="0"/>
          </a:p>
          <a:p>
            <a:r>
              <a:rPr sz="2000" dirty="0"/>
              <a:t>1. </a:t>
            </a:r>
            <a:r>
              <a:rPr sz="2000" dirty="0" err="1"/>
              <a:t>Permintaan</a:t>
            </a:r>
            <a:r>
              <a:rPr sz="2000" dirty="0"/>
              <a:t>:</a:t>
            </a:r>
          </a:p>
          <a:p>
            <a:r>
              <a:rPr sz="2000" dirty="0"/>
              <a:t>- </a:t>
            </a:r>
            <a:r>
              <a:rPr sz="2000" dirty="0" err="1"/>
              <a:t>μ_Turun</a:t>
            </a:r>
            <a:r>
              <a:rPr sz="2000" dirty="0"/>
              <a:t>(3500) = 0.5</a:t>
            </a:r>
          </a:p>
          <a:p>
            <a:r>
              <a:rPr sz="2000" dirty="0"/>
              <a:t>- </a:t>
            </a:r>
            <a:r>
              <a:rPr sz="2000" dirty="0" err="1"/>
              <a:t>μ_Tetap</a:t>
            </a:r>
            <a:r>
              <a:rPr sz="2000" dirty="0"/>
              <a:t>(3500) = 0.5</a:t>
            </a:r>
          </a:p>
          <a:p>
            <a:r>
              <a:rPr sz="2000" dirty="0"/>
              <a:t>- </a:t>
            </a:r>
            <a:r>
              <a:rPr sz="2000" dirty="0" err="1"/>
              <a:t>μ_Naik</a:t>
            </a:r>
            <a:r>
              <a:rPr sz="2000" dirty="0"/>
              <a:t>(3500) = 0</a:t>
            </a:r>
          </a:p>
          <a:p>
            <a:r>
              <a:rPr sz="2000" dirty="0"/>
              <a:t>2. </a:t>
            </a:r>
            <a:r>
              <a:rPr sz="2000" dirty="0" err="1"/>
              <a:t>Persediaan</a:t>
            </a:r>
            <a:r>
              <a:rPr sz="2000" dirty="0"/>
              <a:t>:</a:t>
            </a:r>
          </a:p>
          <a:p>
            <a:r>
              <a:rPr sz="2000" dirty="0"/>
              <a:t>- </a:t>
            </a:r>
            <a:r>
              <a:rPr sz="2000" dirty="0" err="1"/>
              <a:t>μ_Sedikit</a:t>
            </a:r>
            <a:r>
              <a:rPr sz="2000" dirty="0"/>
              <a:t>(300) = 0.5</a:t>
            </a:r>
          </a:p>
          <a:p>
            <a:r>
              <a:rPr sz="2000" dirty="0"/>
              <a:t>- </a:t>
            </a:r>
            <a:r>
              <a:rPr sz="2000" dirty="0" err="1"/>
              <a:t>μ_Sedang</a:t>
            </a:r>
            <a:r>
              <a:rPr sz="2000" dirty="0"/>
              <a:t>(300) = 0.5</a:t>
            </a:r>
          </a:p>
          <a:p>
            <a:r>
              <a:rPr sz="2000" dirty="0"/>
              <a:t>- </a:t>
            </a:r>
            <a:r>
              <a:rPr sz="2000" dirty="0" err="1"/>
              <a:t>μ_Banyak</a:t>
            </a:r>
            <a:r>
              <a:rPr sz="2000" dirty="0"/>
              <a:t>(300) =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Inferensi Aturan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 err="1"/>
              <a:t>Contoh</a:t>
            </a:r>
            <a:r>
              <a:rPr sz="2000" dirty="0"/>
              <a:t> </a:t>
            </a:r>
            <a:r>
              <a:rPr sz="2000" dirty="0" err="1"/>
              <a:t>Aturan</a:t>
            </a:r>
            <a:r>
              <a:rPr sz="2000" dirty="0"/>
              <a:t>:</a:t>
            </a:r>
          </a:p>
          <a:p>
            <a:r>
              <a:rPr sz="2000" dirty="0"/>
              <a:t>1. Rule 1: Jika </a:t>
            </a:r>
            <a:r>
              <a:rPr sz="2000" dirty="0" err="1"/>
              <a:t>Permintaan</a:t>
            </a:r>
            <a:r>
              <a:rPr sz="2000" dirty="0"/>
              <a:t> Turun dan </a:t>
            </a:r>
            <a:r>
              <a:rPr sz="2000" dirty="0" err="1"/>
              <a:t>Persediaan</a:t>
            </a:r>
            <a:r>
              <a:rPr sz="2000" dirty="0"/>
              <a:t> </a:t>
            </a:r>
            <a:r>
              <a:rPr sz="2000" dirty="0" err="1"/>
              <a:t>Sedikit</a:t>
            </a:r>
            <a:r>
              <a:rPr sz="2000" dirty="0"/>
              <a:t> -&gt; </a:t>
            </a:r>
            <a:r>
              <a:rPr sz="2000" dirty="0" err="1"/>
              <a:t>Produksi</a:t>
            </a:r>
            <a:r>
              <a:rPr sz="2000" dirty="0"/>
              <a:t> </a:t>
            </a:r>
            <a:r>
              <a:rPr sz="2000" dirty="0" err="1"/>
              <a:t>Bertambah</a:t>
            </a:r>
            <a:endParaRPr sz="2000" dirty="0"/>
          </a:p>
          <a:p>
            <a:r>
              <a:rPr sz="2000" dirty="0"/>
              <a:t>- μ1 = min(</a:t>
            </a:r>
            <a:r>
              <a:rPr sz="2000" dirty="0" err="1"/>
              <a:t>μ_Turun</a:t>
            </a:r>
            <a:r>
              <a:rPr sz="2000" dirty="0"/>
              <a:t>, </a:t>
            </a:r>
            <a:r>
              <a:rPr sz="2000" dirty="0" err="1"/>
              <a:t>μ_Sedikit</a:t>
            </a:r>
            <a:r>
              <a:rPr sz="2000" dirty="0"/>
              <a:t>) = 0.5</a:t>
            </a:r>
          </a:p>
          <a:p>
            <a:r>
              <a:rPr sz="2000" dirty="0"/>
              <a:t>- z1 = 2000 + (0.5 × 3000) = 3500</a:t>
            </a:r>
          </a:p>
          <a:p>
            <a:r>
              <a:rPr sz="2000" dirty="0"/>
              <a:t>2. Rule 2: Jika </a:t>
            </a:r>
            <a:r>
              <a:rPr sz="2000" dirty="0" err="1"/>
              <a:t>Permintaan</a:t>
            </a:r>
            <a:r>
              <a:rPr sz="2000" dirty="0"/>
              <a:t> Turun dan </a:t>
            </a:r>
            <a:r>
              <a:rPr sz="2000" dirty="0" err="1"/>
              <a:t>Persediaan</a:t>
            </a:r>
            <a:r>
              <a:rPr sz="2000" dirty="0"/>
              <a:t> Sedang -&gt; </a:t>
            </a:r>
            <a:r>
              <a:rPr sz="2000" dirty="0" err="1"/>
              <a:t>Produksi</a:t>
            </a:r>
            <a:r>
              <a:rPr sz="2000" dirty="0"/>
              <a:t> </a:t>
            </a:r>
            <a:r>
              <a:rPr sz="2000" dirty="0" err="1"/>
              <a:t>Berkurang</a:t>
            </a:r>
            <a:endParaRPr sz="2000" dirty="0"/>
          </a:p>
          <a:p>
            <a:r>
              <a:rPr sz="2000" dirty="0"/>
              <a:t>- μ2 = min(</a:t>
            </a:r>
            <a:r>
              <a:rPr sz="2000" dirty="0" err="1"/>
              <a:t>μ_Turun</a:t>
            </a:r>
            <a:r>
              <a:rPr sz="2000" dirty="0"/>
              <a:t>, </a:t>
            </a:r>
            <a:r>
              <a:rPr sz="2000" dirty="0" err="1"/>
              <a:t>μ_Sedang</a:t>
            </a:r>
            <a:r>
              <a:rPr sz="2000" dirty="0"/>
              <a:t>) = 0.5</a:t>
            </a:r>
          </a:p>
          <a:p>
            <a:r>
              <a:rPr sz="2000" dirty="0"/>
              <a:t>- z2 = 5000 - (0.5 × 3000) = 3500</a:t>
            </a:r>
          </a:p>
          <a:p>
            <a:r>
              <a:rPr sz="2000" dirty="0" err="1"/>
              <a:t>Lakukan</a:t>
            </a:r>
            <a:r>
              <a:rPr sz="2000" dirty="0"/>
              <a:t> </a:t>
            </a:r>
            <a:r>
              <a:rPr sz="2000" dirty="0" err="1"/>
              <a:t>perhitungan</a:t>
            </a:r>
            <a:r>
              <a:rPr sz="2000" dirty="0"/>
              <a:t> </a:t>
            </a:r>
            <a:r>
              <a:rPr sz="2000" dirty="0" err="1"/>
              <a:t>serupa</a:t>
            </a:r>
            <a:r>
              <a:rPr sz="2000" dirty="0"/>
              <a:t> </a:t>
            </a:r>
            <a:r>
              <a:rPr sz="2000" dirty="0" err="1"/>
              <a:t>untuk</a:t>
            </a:r>
            <a:r>
              <a:rPr sz="2000" dirty="0"/>
              <a:t> </a:t>
            </a:r>
            <a:r>
              <a:rPr sz="2000" dirty="0" err="1"/>
              <a:t>aturan</a:t>
            </a:r>
            <a:r>
              <a:rPr sz="2000" dirty="0"/>
              <a:t> </a:t>
            </a:r>
            <a:r>
              <a:rPr sz="2000" dirty="0" err="1"/>
              <a:t>lainnya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Defuzzifikasi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Langkah 3: </a:t>
            </a:r>
            <a:r>
              <a:rPr sz="2000" dirty="0" err="1"/>
              <a:t>Hitung</a:t>
            </a:r>
            <a:r>
              <a:rPr sz="2000" dirty="0"/>
              <a:t> </a:t>
            </a:r>
            <a:r>
              <a:rPr sz="2000" dirty="0" err="1"/>
              <a:t>Defuzzifikasi</a:t>
            </a:r>
            <a:endParaRPr sz="2000" dirty="0"/>
          </a:p>
          <a:p>
            <a:r>
              <a:rPr sz="2000" dirty="0" err="1"/>
              <a:t>Metode</a:t>
            </a:r>
            <a:r>
              <a:rPr sz="2000" dirty="0"/>
              <a:t> Tsukamoto:</a:t>
            </a:r>
          </a:p>
          <a:p>
            <a:r>
              <a:rPr sz="2000" dirty="0"/>
              <a:t>z = Σ(</a:t>
            </a:r>
            <a:r>
              <a:rPr sz="2000" dirty="0" err="1"/>
              <a:t>μi</a:t>
            </a:r>
            <a:r>
              <a:rPr sz="2000" dirty="0"/>
              <a:t> × zi) / </a:t>
            </a:r>
            <a:r>
              <a:rPr sz="2000" dirty="0" err="1"/>
              <a:t>Σμi</a:t>
            </a:r>
            <a:endParaRPr sz="2000" dirty="0"/>
          </a:p>
          <a:p>
            <a:r>
              <a:rPr sz="2000" dirty="0" err="1"/>
              <a:t>Contoh</a:t>
            </a:r>
            <a:r>
              <a:rPr sz="2000" dirty="0"/>
              <a:t> </a:t>
            </a:r>
            <a:r>
              <a:rPr sz="2000" dirty="0" err="1"/>
              <a:t>Perhitungan</a:t>
            </a:r>
            <a:r>
              <a:rPr sz="2000" dirty="0"/>
              <a:t>:</a:t>
            </a:r>
          </a:p>
          <a:p>
            <a:r>
              <a:rPr sz="2000" dirty="0"/>
              <a:t>- μ1 = 0.5, z1 = 3500</a:t>
            </a:r>
          </a:p>
          <a:p>
            <a:r>
              <a:rPr sz="2000" dirty="0"/>
              <a:t>- μ2 = 0.5, z2 = 3500</a:t>
            </a:r>
          </a:p>
          <a:p>
            <a:r>
              <a:rPr sz="2000" dirty="0"/>
              <a:t>Numerator: (0.5 × 3500) + (0.5 × 3500) = 3500</a:t>
            </a:r>
          </a:p>
          <a:p>
            <a:r>
              <a:rPr sz="2000" dirty="0"/>
              <a:t>Denominator: 0.5 + 0.5 = 1</a:t>
            </a:r>
          </a:p>
          <a:p>
            <a:r>
              <a:rPr sz="2000" dirty="0"/>
              <a:t>Crisp Output: z = 3500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1. Input:</a:t>
            </a:r>
          </a:p>
          <a:p>
            <a:r>
              <a:rPr sz="2000" dirty="0"/>
              <a:t>- </a:t>
            </a:r>
            <a:r>
              <a:rPr sz="2000" dirty="0" err="1"/>
              <a:t>Permintaan</a:t>
            </a:r>
            <a:r>
              <a:rPr sz="2000" dirty="0"/>
              <a:t> = 3500</a:t>
            </a:r>
          </a:p>
          <a:p>
            <a:r>
              <a:rPr sz="2000" dirty="0"/>
              <a:t>- </a:t>
            </a:r>
            <a:r>
              <a:rPr sz="2000" dirty="0" err="1"/>
              <a:t>Persediaan</a:t>
            </a:r>
            <a:r>
              <a:rPr sz="2000" dirty="0"/>
              <a:t> = 300</a:t>
            </a:r>
          </a:p>
          <a:p>
            <a:r>
              <a:rPr sz="2000" dirty="0"/>
              <a:t>2. Output:</a:t>
            </a:r>
          </a:p>
          <a:p>
            <a:r>
              <a:rPr sz="2000" dirty="0"/>
              <a:t>- </a:t>
            </a:r>
            <a:r>
              <a:rPr sz="2000" dirty="0" err="1"/>
              <a:t>Produksi</a:t>
            </a:r>
            <a:r>
              <a:rPr sz="2000" dirty="0"/>
              <a:t> = 3500</a:t>
            </a:r>
          </a:p>
          <a:p>
            <a:r>
              <a:rPr sz="2000" dirty="0" err="1"/>
              <a:t>Metode</a:t>
            </a:r>
            <a:r>
              <a:rPr sz="2000" dirty="0"/>
              <a:t>:</a:t>
            </a:r>
          </a:p>
          <a:p>
            <a:r>
              <a:rPr sz="2000" dirty="0"/>
              <a:t>- </a:t>
            </a:r>
            <a:r>
              <a:rPr sz="2000" dirty="0" err="1"/>
              <a:t>Inferensi</a:t>
            </a:r>
            <a:r>
              <a:rPr sz="2000" dirty="0"/>
              <a:t> Fuzzy </a:t>
            </a:r>
            <a:r>
              <a:rPr sz="2000" dirty="0" err="1"/>
              <a:t>menggunakan</a:t>
            </a:r>
            <a:r>
              <a:rPr sz="2000" dirty="0"/>
              <a:t> </a:t>
            </a:r>
            <a:r>
              <a:rPr sz="2000" dirty="0" err="1"/>
              <a:t>aturan</a:t>
            </a:r>
            <a:r>
              <a:rPr sz="2000" dirty="0"/>
              <a:t>.</a:t>
            </a:r>
          </a:p>
          <a:p>
            <a:r>
              <a:rPr sz="2000" dirty="0"/>
              <a:t>- </a:t>
            </a:r>
            <a:r>
              <a:rPr sz="2000" dirty="0" err="1"/>
              <a:t>Defuzzifikasi</a:t>
            </a:r>
            <a:r>
              <a:rPr sz="2000" dirty="0"/>
              <a:t> </a:t>
            </a:r>
            <a:r>
              <a:rPr sz="2000" dirty="0" err="1"/>
              <a:t>dengan</a:t>
            </a:r>
            <a:r>
              <a:rPr sz="2000" dirty="0"/>
              <a:t> </a:t>
            </a:r>
            <a:r>
              <a:rPr sz="2000" dirty="0" err="1"/>
              <a:t>metode</a:t>
            </a:r>
            <a:r>
              <a:rPr sz="2000" dirty="0"/>
              <a:t> Tsukamoto.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524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Perhitungan Manual Sistem Fuzzy Inference System dengan Metode Tsukamoto</vt:lpstr>
      <vt:lpstr>Fungsi Keanggotaan</vt:lpstr>
      <vt:lpstr>Langkah Perhitungan Manual</vt:lpstr>
      <vt:lpstr>Inferensi Aturan</vt:lpstr>
      <vt:lpstr>Defuzzifikasi</vt:lpstr>
      <vt:lpstr>Kesimpulan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m.ilham27@gmail.com</cp:lastModifiedBy>
  <cp:revision>4</cp:revision>
  <dcterms:created xsi:type="dcterms:W3CDTF">2013-01-27T09:14:16Z</dcterms:created>
  <dcterms:modified xsi:type="dcterms:W3CDTF">2024-12-14T09:17:31Z</dcterms:modified>
  <cp:category/>
</cp:coreProperties>
</file>