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7C80"/>
    <a:srgbClr val="FF9933"/>
    <a:srgbClr val="FF6600"/>
    <a:srgbClr val="FF5050"/>
    <a:srgbClr val="FF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43F8F-3E8E-4134-B917-1B6574E19472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32E8E70C-A183-4281-87BF-F35DF770EE23}">
      <dgm:prSet phldrT="[文字]" custT="1"/>
      <dgm:spPr>
        <a:solidFill>
          <a:srgbClr val="FF6699"/>
        </a:solidFill>
      </dgm:spPr>
      <dgm:t>
        <a:bodyPr/>
        <a:lstStyle/>
        <a:p>
          <a:r>
            <a:rPr lang="en-US" altLang="zh-TW" sz="4800" dirty="0" err="1" smtClean="0"/>
            <a:t>Ui.R</a:t>
          </a:r>
          <a:endParaRPr lang="zh-TW" altLang="en-US" sz="4800" dirty="0"/>
        </a:p>
      </dgm:t>
    </dgm:pt>
    <dgm:pt modelId="{A55DC27F-542D-4076-B575-100CC673917E}" type="parTrans" cxnId="{7D33803B-4365-4DE3-A4FF-0AD26B3FB6E4}">
      <dgm:prSet/>
      <dgm:spPr/>
      <dgm:t>
        <a:bodyPr/>
        <a:lstStyle/>
        <a:p>
          <a:endParaRPr lang="zh-TW" altLang="en-US"/>
        </a:p>
      </dgm:t>
    </dgm:pt>
    <dgm:pt modelId="{4E85A733-CD05-4CD1-9873-6241E2CDC291}" type="sibTrans" cxnId="{7D33803B-4365-4DE3-A4FF-0AD26B3FB6E4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zh-TW" altLang="en-US"/>
        </a:p>
      </dgm:t>
    </dgm:pt>
    <dgm:pt modelId="{91790D40-4AA2-4F02-BA0C-892B21E017D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4400" b="0" dirty="0" err="1" smtClean="0"/>
            <a:t>Server.R</a:t>
          </a:r>
          <a:endParaRPr lang="zh-TW" altLang="en-US" sz="4400" b="0" dirty="0"/>
        </a:p>
      </dgm:t>
    </dgm:pt>
    <dgm:pt modelId="{7DB0C60D-7884-40C5-B12F-61DD921C014F}" type="parTrans" cxnId="{D5523EB1-BBD6-4A3A-90EC-021C9EAAB95D}">
      <dgm:prSet/>
      <dgm:spPr/>
      <dgm:t>
        <a:bodyPr/>
        <a:lstStyle/>
        <a:p>
          <a:endParaRPr lang="zh-TW" altLang="en-US"/>
        </a:p>
      </dgm:t>
    </dgm:pt>
    <dgm:pt modelId="{45FF63DE-268B-4550-9C6A-D1244DE919D0}" type="sibTrans" cxnId="{D5523EB1-BBD6-4A3A-90EC-021C9EAAB95D}">
      <dgm:prSet/>
      <dgm:spPr/>
      <dgm:t>
        <a:bodyPr/>
        <a:lstStyle/>
        <a:p>
          <a:endParaRPr lang="zh-TW" altLang="en-US"/>
        </a:p>
      </dgm:t>
    </dgm:pt>
    <dgm:pt modelId="{7183A448-B3C3-44DC-9458-8DC4CCFCF63E}" type="pres">
      <dgm:prSet presAssocID="{C1943F8F-3E8E-4134-B917-1B6574E194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D5CA5BE-D36A-484F-A94E-92D7C11AD073}" type="pres">
      <dgm:prSet presAssocID="{C1943F8F-3E8E-4134-B917-1B6574E19472}" presName="node1" presStyleLbl="node1" presStyleIdx="0" presStyleCnt="2" custScaleX="59847" custScaleY="56980" custLinFactNeighborX="11924" custLinFactNeighborY="-2758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9360A4-C537-4839-A95F-3CBB9FB5A69A}" type="pres">
      <dgm:prSet presAssocID="{C1943F8F-3E8E-4134-B917-1B6574E19472}" presName="sibTrans" presStyleLbl="bgShp" presStyleIdx="0" presStyleCnt="1" custLinFactNeighborX="1237" custLinFactNeighborY="4023"/>
      <dgm:spPr/>
      <dgm:t>
        <a:bodyPr/>
        <a:lstStyle/>
        <a:p>
          <a:endParaRPr lang="zh-TW" altLang="en-US"/>
        </a:p>
      </dgm:t>
    </dgm:pt>
    <dgm:pt modelId="{81C46C02-39FD-47B6-B028-8090B2F492EC}" type="pres">
      <dgm:prSet presAssocID="{C1943F8F-3E8E-4134-B917-1B6574E19472}" presName="node2" presStyleLbl="node1" presStyleIdx="1" presStyleCnt="2" custScaleX="67670" custScaleY="56936" custLinFactNeighborX="13300" custLinFactNeighborY="1028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A09D54-4E43-4C59-AE34-5193135F13EE}" type="pres">
      <dgm:prSet presAssocID="{C1943F8F-3E8E-4134-B917-1B6574E19472}" presName="sp1" presStyleCnt="0"/>
      <dgm:spPr/>
    </dgm:pt>
    <dgm:pt modelId="{F7440444-A631-4EDA-A19E-2415C0F7EBA3}" type="pres">
      <dgm:prSet presAssocID="{C1943F8F-3E8E-4134-B917-1B6574E19472}" presName="sp2" presStyleCnt="0"/>
      <dgm:spPr/>
    </dgm:pt>
  </dgm:ptLst>
  <dgm:cxnLst>
    <dgm:cxn modelId="{D5523EB1-BBD6-4A3A-90EC-021C9EAAB95D}" srcId="{C1943F8F-3E8E-4134-B917-1B6574E19472}" destId="{91790D40-4AA2-4F02-BA0C-892B21E017DA}" srcOrd="1" destOrd="0" parTransId="{7DB0C60D-7884-40C5-B12F-61DD921C014F}" sibTransId="{45FF63DE-268B-4550-9C6A-D1244DE919D0}"/>
    <dgm:cxn modelId="{06451E11-E3AC-4D8B-A9C9-D04B6A9A94C5}" type="presOf" srcId="{91790D40-4AA2-4F02-BA0C-892B21E017DA}" destId="{81C46C02-39FD-47B6-B028-8090B2F492EC}" srcOrd="0" destOrd="0" presId="urn:microsoft.com/office/officeart/2005/8/layout/cycle3"/>
    <dgm:cxn modelId="{7D33803B-4365-4DE3-A4FF-0AD26B3FB6E4}" srcId="{C1943F8F-3E8E-4134-B917-1B6574E19472}" destId="{32E8E70C-A183-4281-87BF-F35DF770EE23}" srcOrd="0" destOrd="0" parTransId="{A55DC27F-542D-4076-B575-100CC673917E}" sibTransId="{4E85A733-CD05-4CD1-9873-6241E2CDC291}"/>
    <dgm:cxn modelId="{BE777880-7572-42A5-ABD4-EA3B8A05413A}" type="presOf" srcId="{C1943F8F-3E8E-4134-B917-1B6574E19472}" destId="{7183A448-B3C3-44DC-9458-8DC4CCFCF63E}" srcOrd="0" destOrd="0" presId="urn:microsoft.com/office/officeart/2005/8/layout/cycle3"/>
    <dgm:cxn modelId="{921B1F51-5F9B-4B38-B013-635E4568B202}" type="presOf" srcId="{32E8E70C-A183-4281-87BF-F35DF770EE23}" destId="{AD5CA5BE-D36A-484F-A94E-92D7C11AD073}" srcOrd="0" destOrd="0" presId="urn:microsoft.com/office/officeart/2005/8/layout/cycle3"/>
    <dgm:cxn modelId="{9085A3E4-39AB-4F0C-8FF1-0E13F0BA1381}" type="presOf" srcId="{4E85A733-CD05-4CD1-9873-6241E2CDC291}" destId="{759360A4-C537-4839-A95F-3CBB9FB5A69A}" srcOrd="0" destOrd="0" presId="urn:microsoft.com/office/officeart/2005/8/layout/cycle3"/>
    <dgm:cxn modelId="{7A5990A2-1DEB-4A70-9A13-236A2A2CEBEE}" type="presParOf" srcId="{7183A448-B3C3-44DC-9458-8DC4CCFCF63E}" destId="{AD5CA5BE-D36A-484F-A94E-92D7C11AD073}" srcOrd="0" destOrd="0" presId="urn:microsoft.com/office/officeart/2005/8/layout/cycle3"/>
    <dgm:cxn modelId="{322265E5-E02C-44D1-BE31-9C700520648D}" type="presParOf" srcId="{7183A448-B3C3-44DC-9458-8DC4CCFCF63E}" destId="{759360A4-C537-4839-A95F-3CBB9FB5A69A}" srcOrd="1" destOrd="0" presId="urn:microsoft.com/office/officeart/2005/8/layout/cycle3"/>
    <dgm:cxn modelId="{9E7645DA-EBB7-4DCB-BEB0-C88B63FF351C}" type="presParOf" srcId="{7183A448-B3C3-44DC-9458-8DC4CCFCF63E}" destId="{81C46C02-39FD-47B6-B028-8090B2F492EC}" srcOrd="2" destOrd="0" presId="urn:microsoft.com/office/officeart/2005/8/layout/cycle3"/>
    <dgm:cxn modelId="{276DD171-BFAA-4D04-A59E-3C420BC86C94}" type="presParOf" srcId="{7183A448-B3C3-44DC-9458-8DC4CCFCF63E}" destId="{0AA09D54-4E43-4C59-AE34-5193135F13EE}" srcOrd="3" destOrd="0" presId="urn:microsoft.com/office/officeart/2005/8/layout/cycle3"/>
    <dgm:cxn modelId="{A36CED69-E4B1-4E76-BFAC-2ACEEB36C866}" type="presParOf" srcId="{7183A448-B3C3-44DC-9458-8DC4CCFCF63E}" destId="{F7440444-A631-4EDA-A19E-2415C0F7EBA3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360A4-C537-4839-A95F-3CBB9FB5A69A}">
      <dsp:nvSpPr>
        <dsp:cNvPr id="0" name=""/>
        <dsp:cNvSpPr/>
      </dsp:nvSpPr>
      <dsp:spPr>
        <a:xfrm>
          <a:off x="1005426" y="245641"/>
          <a:ext cx="5374854" cy="5374854"/>
        </a:xfrm>
        <a:prstGeom prst="circularArrow">
          <a:avLst>
            <a:gd name="adj1" fmla="val 5310"/>
            <a:gd name="adj2" fmla="val 343918"/>
            <a:gd name="adj3" fmla="val 14107431"/>
            <a:gd name="adj4" fmla="val 17179534"/>
            <a:gd name="adj5" fmla="val 6195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CA5BE-D36A-484F-A94E-92D7C11AD073}">
      <dsp:nvSpPr>
        <dsp:cNvPr id="0" name=""/>
        <dsp:cNvSpPr/>
      </dsp:nvSpPr>
      <dsp:spPr>
        <a:xfrm>
          <a:off x="2562207" y="83358"/>
          <a:ext cx="2128319" cy="1013180"/>
        </a:xfrm>
        <a:prstGeom prst="roundRect">
          <a:avLst/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err="1" smtClean="0"/>
            <a:t>Ui.R</a:t>
          </a:r>
          <a:endParaRPr lang="zh-TW" altLang="en-US" sz="4800" kern="1200" dirty="0"/>
        </a:p>
      </dsp:txBody>
      <dsp:txXfrm>
        <a:off x="2611666" y="132817"/>
        <a:ext cx="2029401" cy="914262"/>
      </dsp:txXfrm>
    </dsp:sp>
    <dsp:sp modelId="{81C46C02-39FD-47B6-B028-8090B2F492EC}">
      <dsp:nvSpPr>
        <dsp:cNvPr id="0" name=""/>
        <dsp:cNvSpPr/>
      </dsp:nvSpPr>
      <dsp:spPr>
        <a:xfrm>
          <a:off x="2472037" y="3918238"/>
          <a:ext cx="2406526" cy="1012398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b="0" kern="1200" dirty="0" err="1" smtClean="0"/>
            <a:t>Server.R</a:t>
          </a:r>
          <a:endParaRPr lang="zh-TW" altLang="en-US" sz="4400" b="0" kern="1200" dirty="0"/>
        </a:p>
      </dsp:txBody>
      <dsp:txXfrm>
        <a:off x="2521458" y="3967659"/>
        <a:ext cx="2307684" cy="91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26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8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6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5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47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43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1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88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819A-592B-464C-9B4E-9C7F2F140339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22AC-7630-4591-866D-F88B20F67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230405" y="693787"/>
            <a:ext cx="7914258" cy="4939261"/>
            <a:chOff x="2394307" y="642029"/>
            <a:chExt cx="7914258" cy="4939261"/>
          </a:xfrm>
        </p:grpSpPr>
        <p:grpSp>
          <p:nvGrpSpPr>
            <p:cNvPr id="7" name="群組 6"/>
            <p:cNvGrpSpPr/>
            <p:nvPr/>
          </p:nvGrpSpPr>
          <p:grpSpPr>
            <a:xfrm>
              <a:off x="2394307" y="642029"/>
              <a:ext cx="7215519" cy="4939261"/>
              <a:chOff x="1937108" y="365984"/>
              <a:chExt cx="7215519" cy="4939261"/>
            </a:xfrm>
          </p:grpSpPr>
          <p:graphicFrame>
            <p:nvGraphicFramePr>
              <p:cNvPr id="4" name="資料庫圖表 3"/>
              <p:cNvGraphicFramePr/>
              <p:nvPr>
                <p:extLst>
                  <p:ext uri="{D42A27DB-BD31-4B8C-83A1-F6EECF244321}">
                    <p14:modId xmlns:p14="http://schemas.microsoft.com/office/powerpoint/2010/main" val="1126893957"/>
                  </p:ext>
                </p:extLst>
              </p:nvPr>
            </p:nvGraphicFramePr>
            <p:xfrm>
              <a:off x="1937108" y="365984"/>
              <a:ext cx="6404635" cy="49392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5" name="圓角矩形 4"/>
              <p:cNvSpPr/>
              <p:nvPr/>
            </p:nvSpPr>
            <p:spPr>
              <a:xfrm>
                <a:off x="7308004" y="2579293"/>
                <a:ext cx="1844623" cy="10179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Input</a:t>
                </a:r>
                <a:endParaRPr lang="zh-TW" altLang="en-US" sz="4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2086162" y="2605175"/>
                <a:ext cx="2009953" cy="10092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400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endParaRPr lang="zh-TW" altLang="en-US" sz="4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4553314" y="2662590"/>
              <a:ext cx="31170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dirty="0" smtClean="0">
                  <a:solidFill>
                    <a:schemeClr val="bg2">
                      <a:lumMod val="2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How does shiny work?</a:t>
              </a:r>
              <a:endParaRPr lang="zh-TW" altLang="en-US" sz="4400" dirty="0">
                <a:solidFill>
                  <a:schemeClr val="bg2">
                    <a:lumMod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136546" y="2037871"/>
              <a:ext cx="289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lphaUcPeriod"/>
              </a:pPr>
              <a:r>
                <a:rPr lang="en-US" altLang="zh-TW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</a:t>
              </a:r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從</a:t>
              </a:r>
              <a:r>
                <a:rPr lang="en-US" altLang="zh-TW" b="1" dirty="0" err="1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Ui</a:t>
              </a:r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中給一個參數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588845" y="4427166"/>
              <a:ext cx="2719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2000" b="1"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pPr marL="457200" indent="-457200">
                <a:buFont typeface="+mj-lt"/>
                <a:buAutoNum type="alphaUcPeriod" startAt="2"/>
              </a:pPr>
              <a:r>
                <a:rPr lang="zh-TW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參數傳送到</a:t>
              </a:r>
              <a:r>
                <a:rPr lang="en-US" altLang="zh-TW" dirty="0" smtClean="0">
                  <a:solidFill>
                    <a:schemeClr val="accent5">
                      <a:lumMod val="75000"/>
                    </a:schemeClr>
                  </a:solidFill>
                </a:rPr>
                <a:t>Server</a:t>
              </a:r>
              <a:r>
                <a:rPr lang="zh-TW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並計算結果</a:t>
              </a:r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543361" y="1868594"/>
              <a:ext cx="2431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2000" b="1"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pPr marL="457200" indent="-457200">
                <a:buFont typeface="+mj-lt"/>
                <a:buAutoNum type="alphaUcPeriod" startAt="3"/>
              </a:pPr>
              <a:r>
                <a:rPr lang="zh-TW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計算</a:t>
              </a:r>
              <a:r>
                <a:rPr lang="zh-TW" altLang="en-US" dirty="0">
                  <a:solidFill>
                    <a:schemeClr val="accent5">
                      <a:lumMod val="75000"/>
                    </a:schemeClr>
                  </a:solidFill>
                </a:rPr>
                <a:t>完成後傳回</a:t>
              </a:r>
              <a:r>
                <a:rPr lang="en-US" altLang="zh-TW" dirty="0" err="1">
                  <a:solidFill>
                    <a:schemeClr val="accent5">
                      <a:lumMod val="75000"/>
                    </a:schemeClr>
                  </a:solidFill>
                </a:rPr>
                <a:t>Ui</a:t>
              </a:r>
              <a:r>
                <a:rPr lang="zh-TW" altLang="en-US" dirty="0">
                  <a:solidFill>
                    <a:schemeClr val="accent5">
                      <a:lumMod val="75000"/>
                    </a:schemeClr>
                  </a:solidFill>
                </a:rPr>
                <a:t>反應結果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40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MV Boli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柏純 蘇</dc:creator>
  <cp:lastModifiedBy>柏純 蘇</cp:lastModifiedBy>
  <cp:revision>7</cp:revision>
  <dcterms:created xsi:type="dcterms:W3CDTF">2020-05-30T13:26:54Z</dcterms:created>
  <dcterms:modified xsi:type="dcterms:W3CDTF">2020-05-30T14:08:26Z</dcterms:modified>
</cp:coreProperties>
</file>