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497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84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70602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492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57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361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87575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90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406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324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531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311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557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311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08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433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385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724B502-0CAD-460B-8558-07A953D69CB8}" type="datetimeFigureOut">
              <a:rPr lang="en-IN" smtClean="0"/>
              <a:t>27-11-2021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560A41-CB07-4620-8263-C010653833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7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14B1D-F9EA-464F-AA5E-74CC83AFA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Blood Camp management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28F16-25F2-412C-8ACE-0B4134484C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 by:</a:t>
            </a:r>
          </a:p>
          <a:p>
            <a:r>
              <a:rPr lang="en-US" dirty="0"/>
              <a:t>Chaitanya Yuvraj Patil(2019BCS)</a:t>
            </a:r>
          </a:p>
          <a:p>
            <a:r>
              <a:rPr lang="en-US" dirty="0"/>
              <a:t>Jayesh Raju Akot(2019BCS137;A66)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40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FBB80-5541-456D-8868-B00E98446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used: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0A743-1ACB-4ABC-B6D9-0B31128F1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866899"/>
            <a:ext cx="10018713" cy="3124201"/>
          </a:xfrm>
        </p:spPr>
        <p:txBody>
          <a:bodyPr/>
          <a:lstStyle/>
          <a:p>
            <a:r>
              <a:rPr lang="en-US" dirty="0" err="1"/>
              <a:t>Pycharm</a:t>
            </a:r>
            <a:r>
              <a:rPr lang="en-US" dirty="0"/>
              <a:t> :  For designing Frontend</a:t>
            </a:r>
          </a:p>
          <a:p>
            <a:r>
              <a:rPr lang="en-US" dirty="0"/>
              <a:t>pyQt5       : For designing user interface and Frontend</a:t>
            </a:r>
          </a:p>
          <a:p>
            <a:r>
              <a:rPr lang="en-US" dirty="0"/>
              <a:t>MySQL Workbench    :  For handling Backend and database.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079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47102-85FF-4C54-B497-683C58DBA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8107" y="389339"/>
            <a:ext cx="7098878" cy="533938"/>
          </a:xfrm>
        </p:spPr>
        <p:txBody>
          <a:bodyPr>
            <a:normAutofit fontScale="90000"/>
          </a:bodyPr>
          <a:lstStyle/>
          <a:p>
            <a:r>
              <a:rPr lang="en-US" dirty="0"/>
              <a:t>ER diagram</a:t>
            </a:r>
            <a:br>
              <a:rPr lang="en-US" dirty="0"/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1FE94-BABD-4C7F-BD02-0488E29940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69" y="923277"/>
            <a:ext cx="7538936" cy="5681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39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C7E9-DD6A-443C-8C17-E14B6692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0"/>
            <a:ext cx="10018713" cy="1752599"/>
          </a:xfrm>
        </p:spPr>
        <p:txBody>
          <a:bodyPr/>
          <a:lstStyle/>
          <a:p>
            <a:r>
              <a:rPr lang="en-US" dirty="0"/>
              <a:t>Features: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0FF28-38AE-4B4F-91F3-A92513DC5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694" y="1752599"/>
            <a:ext cx="10189128" cy="4731797"/>
          </a:xfrm>
        </p:spPr>
        <p:txBody>
          <a:bodyPr>
            <a:normAutofit fontScale="70000" lnSpcReduction="20000"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96969"/>
                </a:solidFill>
                <a:effectLst/>
                <a:latin typeface="lato" panose="020B0604020202020204" pitchFamily="34" charset="0"/>
              </a:rPr>
              <a:t>Blood Donation Camp &amp; Camp </a:t>
            </a:r>
            <a:r>
              <a:rPr lang="en-US" b="0" i="0" dirty="0" err="1">
                <a:solidFill>
                  <a:srgbClr val="696969"/>
                </a:solidFill>
                <a:effectLst/>
                <a:latin typeface="lato" panose="020B0604020202020204" pitchFamily="34" charset="0"/>
              </a:rPr>
              <a:t>Organiser</a:t>
            </a:r>
            <a:r>
              <a:rPr lang="en-US" b="0" i="0" dirty="0">
                <a:solidFill>
                  <a:srgbClr val="696969"/>
                </a:solidFill>
                <a:effectLst/>
                <a:latin typeface="lato" panose="020B0604020202020204" pitchFamily="34" charset="0"/>
              </a:rPr>
              <a:t> Management.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63E2D"/>
                </a:solidFill>
                <a:effectLst/>
                <a:latin typeface="inherit"/>
              </a:rPr>
              <a:t>Donor Management –</a:t>
            </a:r>
            <a:r>
              <a:rPr lang="en-US" b="0" i="0" dirty="0">
                <a:solidFill>
                  <a:srgbClr val="696969"/>
                </a:solidFill>
                <a:effectLst/>
                <a:latin typeface="lato" panose="020B0604020202020204" pitchFamily="34" charset="0"/>
              </a:rPr>
              <a:t> Donor Registration, Managing donor database, recording their physical and medical statistics.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D63E2D"/>
                </a:solidFill>
                <a:effectLst/>
                <a:latin typeface="inherit"/>
              </a:rPr>
              <a:t>Inventory management</a:t>
            </a:r>
            <a:r>
              <a:rPr lang="en-US" b="0" i="0" dirty="0">
                <a:solidFill>
                  <a:srgbClr val="696969"/>
                </a:solidFill>
                <a:effectLst/>
                <a:latin typeface="lato" panose="020B0604020202020204" pitchFamily="34" charset="0"/>
              </a:rPr>
              <a:t> in blood bank for storage and issuance of blood.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96969"/>
                </a:solidFill>
                <a:effectLst/>
                <a:latin typeface="lato" panose="020B0604020202020204" pitchFamily="34" charset="0"/>
              </a:rPr>
              <a:t>Blood requisition and issuance of blood.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96969"/>
                </a:solidFill>
                <a:effectLst/>
                <a:latin typeface="lato" panose="020B0604020202020204" pitchFamily="34" charset="0"/>
              </a:rPr>
              <a:t>Online transfer of blood from one blood bank to another.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96969"/>
                </a:solidFill>
                <a:effectLst/>
                <a:latin typeface="lato" panose="020B0604020202020204" pitchFamily="34" charset="0"/>
              </a:rPr>
              <a:t>Discarding of expired and unsuitable blood (Less Qty., Reactive, Clotting, Hemolysis).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96969"/>
                </a:solidFill>
                <a:effectLst/>
                <a:latin typeface="lato" panose="020B0604020202020204" pitchFamily="34" charset="0"/>
              </a:rPr>
              <a:t>Being a web-based system can be implemented throughout the state. Separate user accounts can be created for each blood bank.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96969"/>
                </a:solidFill>
                <a:effectLst/>
                <a:latin typeface="lato" panose="020B0604020202020204" pitchFamily="34" charset="0"/>
              </a:rPr>
              <a:t>Patient Register/Blood Sample Receiving Register, Donor Register, Blood Issue Register and Discarded Blood report.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96969"/>
                </a:solidFill>
                <a:effectLst/>
                <a:latin typeface="lato" panose="020B0604020202020204" pitchFamily="34" charset="0"/>
              </a:rPr>
              <a:t>Fridge Wise Stock Position and Printing of Fridge Stickers.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96969"/>
                </a:solidFill>
                <a:effectLst/>
                <a:latin typeface="lato" panose="020B0604020202020204" pitchFamily="34" charset="0"/>
              </a:rPr>
              <a:t>List of Donors who are eligible for donation on a particular date with contact Number.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696969"/>
                </a:solidFill>
                <a:effectLst/>
                <a:latin typeface="lato" panose="020B0604020202020204" pitchFamily="34" charset="0"/>
              </a:rPr>
              <a:t>Camp Wise Donor List and Printing of Donor Cards.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104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F8E8-45A3-4A34-A389-F6579D94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6643" y="233039"/>
            <a:ext cx="10018713" cy="1752599"/>
          </a:xfrm>
        </p:spPr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D7490-8216-4B04-AB80-776B48333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112885"/>
            <a:ext cx="10018713" cy="423464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1. Blood Transfusion Council, India, http://www.mahasbtc.com. Accessed on July 20 2017 </a:t>
            </a:r>
          </a:p>
          <a:p>
            <a:r>
              <a:rPr lang="en-IN" dirty="0"/>
              <a:t>2. Kim, S.J., </a:t>
            </a:r>
            <a:r>
              <a:rPr lang="en-IN" dirty="0" err="1"/>
              <a:t>Yoo</a:t>
            </a:r>
            <a:r>
              <a:rPr lang="en-IN" dirty="0"/>
              <a:t>, S.K., Kim, H.O., Bae, H., Park, J.J., </a:t>
            </a:r>
            <a:r>
              <a:rPr lang="en-IN" dirty="0" err="1"/>
              <a:t>Seo</a:t>
            </a:r>
            <a:r>
              <a:rPr lang="en-IN" dirty="0"/>
              <a:t>, K.J., Chang, B.C.: Smart blood bag management system in a hospital environment. Lecture Notes in Computer Science, 4217, 506 (2006) </a:t>
            </a:r>
          </a:p>
          <a:p>
            <a:r>
              <a:rPr lang="en-IN" dirty="0"/>
              <a:t>3. Ali, A., Jahan, I., Islam, A., Parvez, S.: Blood donation management system. American J. Eng. Res. 4(6), 123–136 (2015) </a:t>
            </a:r>
          </a:p>
          <a:p>
            <a:r>
              <a:rPr lang="en-IN" dirty="0"/>
              <a:t>4. Barbara, M., Katherine, M.W., Melissa, K.H., Deborah, J.T.: The psychology of blood donation: Current research and future directions. </a:t>
            </a:r>
            <a:r>
              <a:rPr lang="en-IN" dirty="0" err="1"/>
              <a:t>Transfus</a:t>
            </a:r>
            <a:r>
              <a:rPr lang="en-IN" dirty="0"/>
              <a:t>. Med. Rev. 22(3), 215–233 (2008) </a:t>
            </a:r>
          </a:p>
          <a:p>
            <a:r>
              <a:rPr lang="en-IN" dirty="0"/>
              <a:t>5. Li, B.N., Dong, M.C., Chao, S.: On decision making support in blood bank information systems. Expert Syst. Appl. 34(2), 1522–1532 (2008) </a:t>
            </a:r>
          </a:p>
          <a:p>
            <a:r>
              <a:rPr lang="en-IN" dirty="0"/>
              <a:t>6. </a:t>
            </a:r>
            <a:r>
              <a:rPr lang="en-IN" dirty="0" err="1"/>
              <a:t>Olaiya</a:t>
            </a:r>
            <a:r>
              <a:rPr lang="en-IN" dirty="0"/>
              <a:t>, M.A., </a:t>
            </a:r>
            <a:r>
              <a:rPr lang="en-IN" dirty="0" err="1"/>
              <a:t>Alakija</a:t>
            </a:r>
            <a:r>
              <a:rPr lang="en-IN" dirty="0"/>
              <a:t>, W., </a:t>
            </a:r>
            <a:r>
              <a:rPr lang="en-IN" dirty="0" err="1"/>
              <a:t>Ajala</a:t>
            </a:r>
            <a:r>
              <a:rPr lang="en-IN" dirty="0"/>
              <a:t>, A., Olatunji, R.O.: Knowledge, attitudes, beliefs and motivations towards blood donations among blood donors in Lagos. Nigeria </a:t>
            </a:r>
            <a:r>
              <a:rPr lang="en-IN" dirty="0" err="1"/>
              <a:t>Transfus</a:t>
            </a:r>
            <a:r>
              <a:rPr lang="en-IN" dirty="0"/>
              <a:t>. Med. 14, 13–17 (2004) </a:t>
            </a:r>
          </a:p>
          <a:p>
            <a:r>
              <a:rPr lang="en-IN" dirty="0"/>
              <a:t>7. Devi, H.S., Laishram, J., </a:t>
            </a:r>
            <a:r>
              <a:rPr lang="en-IN" dirty="0" err="1"/>
              <a:t>Shantibala</a:t>
            </a:r>
            <a:r>
              <a:rPr lang="en-IN" dirty="0"/>
              <a:t>, K., </a:t>
            </a:r>
            <a:r>
              <a:rPr lang="en-IN" dirty="0" err="1"/>
              <a:t>Elangbam</a:t>
            </a:r>
            <a:r>
              <a:rPr lang="en-IN" dirty="0"/>
              <a:t>, V.: Knowledge, attitude and practice (KAP) of blood safety and donation. Indian Med. Gazette 145(1), 1–5 (2012) </a:t>
            </a:r>
          </a:p>
          <a:p>
            <a:r>
              <a:rPr lang="en-IN" dirty="0"/>
              <a:t>8. </a:t>
            </a:r>
            <a:r>
              <a:rPr lang="en-IN" dirty="0" err="1"/>
              <a:t>Pyne</a:t>
            </a:r>
            <a:r>
              <a:rPr lang="en-IN" dirty="0"/>
              <a:t>, B., Kundu, S., </a:t>
            </a:r>
            <a:r>
              <a:rPr lang="en-IN" dirty="0" err="1"/>
              <a:t>Shanmuga</a:t>
            </a:r>
            <a:r>
              <a:rPr lang="en-IN" dirty="0"/>
              <a:t>, S., Iyengar, N.C.S.: A smart application on cloud based blood bank. J. </a:t>
            </a:r>
            <a:r>
              <a:rPr lang="en-IN" dirty="0" err="1"/>
              <a:t>Comput</a:t>
            </a:r>
            <a:r>
              <a:rPr lang="en-IN" dirty="0"/>
              <a:t>. Math. Sci. 7(11), 576–583 (2016)</a:t>
            </a:r>
          </a:p>
        </p:txBody>
      </p:sp>
    </p:spTree>
    <p:extLst>
      <p:ext uri="{BB962C8B-B14F-4D97-AF65-F5344CB8AC3E}">
        <p14:creationId xmlns:p14="http://schemas.microsoft.com/office/powerpoint/2010/main" val="3989879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415</TotalTime>
  <Words>547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Corbel</vt:lpstr>
      <vt:lpstr>inherit</vt:lpstr>
      <vt:lpstr>lato</vt:lpstr>
      <vt:lpstr>Parallax</vt:lpstr>
      <vt:lpstr>Blood Camp management system</vt:lpstr>
      <vt:lpstr>Software used: </vt:lpstr>
      <vt:lpstr>ER diagram </vt:lpstr>
      <vt:lpstr>Features: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Blood Camp management system</dc:title>
  <dc:creator>Jayesh Akot</dc:creator>
  <cp:lastModifiedBy>Jayesh Akot</cp:lastModifiedBy>
  <cp:revision>1</cp:revision>
  <dcterms:created xsi:type="dcterms:W3CDTF">2021-11-27T07:59:25Z</dcterms:created>
  <dcterms:modified xsi:type="dcterms:W3CDTF">2021-11-27T14:54:27Z</dcterms:modified>
</cp:coreProperties>
</file>