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95FEB-FF89-4100-BD96-D3CEB58EB3D1}" v="169" dt="2023-10-29T13:25:12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03159f63c4672409" providerId="Windows Live" clId="Web-{70E95FEB-FF89-4100-BD96-D3CEB58EB3D1}"/>
    <pc:docChg chg="addSld modSld sldOrd addMainMaster delMainMaster">
      <pc:chgData name="Guest User" userId="03159f63c4672409" providerId="Windows Live" clId="Web-{70E95FEB-FF89-4100-BD96-D3CEB58EB3D1}" dt="2023-10-29T13:25:12.735" v="165"/>
      <pc:docMkLst>
        <pc:docMk/>
      </pc:docMkLst>
      <pc:sldChg chg="addSp delSp modSp mod modTransition setBg modClrScheme addAnim delAnim setClrOvrMap chgLayout">
        <pc:chgData name="Guest User" userId="03159f63c4672409" providerId="Windows Live" clId="Web-{70E95FEB-FF89-4100-BD96-D3CEB58EB3D1}" dt="2023-10-29T13:21:52.325" v="157"/>
        <pc:sldMkLst>
          <pc:docMk/>
          <pc:sldMk cId="109857222" sldId="256"/>
        </pc:sldMkLst>
        <pc:spChg chg="mod">
          <ac:chgData name="Guest User" userId="03159f63c4672409" providerId="Windows Live" clId="Web-{70E95FEB-FF89-4100-BD96-D3CEB58EB3D1}" dt="2023-10-29T13:11:26.124" v="13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03159f63c4672409" providerId="Windows Live" clId="Web-{70E95FEB-FF89-4100-BD96-D3CEB58EB3D1}" dt="2023-10-29T13:09:01.418" v="113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uest User" userId="03159f63c4672409" providerId="Windows Live" clId="Web-{70E95FEB-FF89-4100-BD96-D3CEB58EB3D1}" dt="2023-10-29T12:44:46.745" v="1"/>
          <ac:spMkLst>
            <pc:docMk/>
            <pc:sldMk cId="109857222" sldId="256"/>
            <ac:spMk id="9" creationId="{E20BB609-EF92-42DB-836C-0699A590B5CF}"/>
          </ac:spMkLst>
        </pc:spChg>
        <pc:spChg chg="add del">
          <ac:chgData name="Guest User" userId="03159f63c4672409" providerId="Windows Live" clId="Web-{70E95FEB-FF89-4100-BD96-D3CEB58EB3D1}" dt="2023-10-29T12:44:46.745" v="1"/>
          <ac:spMkLst>
            <pc:docMk/>
            <pc:sldMk cId="109857222" sldId="256"/>
            <ac:spMk id="11" creationId="{8BEC44CD-E290-4D60-A056-5BA05B182AC3}"/>
          </ac:spMkLst>
        </pc:spChg>
        <pc:spChg chg="add del">
          <ac:chgData name="Guest User" userId="03159f63c4672409" providerId="Windows Live" clId="Web-{70E95FEB-FF89-4100-BD96-D3CEB58EB3D1}" dt="2023-10-29T12:44:46.745" v="1"/>
          <ac:spMkLst>
            <pc:docMk/>
            <pc:sldMk cId="109857222" sldId="256"/>
            <ac:spMk id="13" creationId="{B2C335F7-F61C-4EB4-80F2-4B1438FE66BB}"/>
          </ac:spMkLst>
        </pc:spChg>
        <pc:spChg chg="add del">
          <ac:chgData name="Guest User" userId="03159f63c4672409" providerId="Windows Live" clId="Web-{70E95FEB-FF89-4100-BD96-D3CEB58EB3D1}" dt="2023-10-29T12:44:46.745" v="1"/>
          <ac:spMkLst>
            <pc:docMk/>
            <pc:sldMk cId="109857222" sldId="256"/>
            <ac:spMk id="15" creationId="{F1189494-2B67-46D2-93D6-A122A09BF6B2}"/>
          </ac:spMkLst>
        </pc:spChg>
        <pc:spChg chg="add del">
          <ac:chgData name="Guest User" userId="03159f63c4672409" providerId="Windows Live" clId="Web-{70E95FEB-FF89-4100-BD96-D3CEB58EB3D1}" dt="2023-10-29T12:45:01.652" v="3"/>
          <ac:spMkLst>
            <pc:docMk/>
            <pc:sldMk cId="109857222" sldId="256"/>
            <ac:spMk id="17" creationId="{CA5B2A81-2C8E-4963-AFD4-E539D168B475}"/>
          </ac:spMkLst>
        </pc:spChg>
        <pc:spChg chg="add del">
          <ac:chgData name="Guest User" userId="03159f63c4672409" providerId="Windows Live" clId="Web-{70E95FEB-FF89-4100-BD96-D3CEB58EB3D1}" dt="2023-10-29T12:45:09.527" v="5"/>
          <ac:spMkLst>
            <pc:docMk/>
            <pc:sldMk cId="109857222" sldId="256"/>
            <ac:spMk id="21" creationId="{6DA65B90-7B06-4499-91BA-CDDD36132481}"/>
          </ac:spMkLst>
        </pc:spChg>
        <pc:spChg chg="add del">
          <ac:chgData name="Guest User" userId="03159f63c4672409" providerId="Windows Live" clId="Web-{70E95FEB-FF89-4100-BD96-D3CEB58EB3D1}" dt="2023-10-29T12:45:09.527" v="5"/>
          <ac:spMkLst>
            <pc:docMk/>
            <pc:sldMk cId="109857222" sldId="256"/>
            <ac:spMk id="22" creationId="{E99D7AAF-4170-4D21-AB6C-605F6F100C2E}"/>
          </ac:spMkLst>
        </pc:spChg>
        <pc:spChg chg="add del">
          <ac:chgData name="Guest User" userId="03159f63c4672409" providerId="Windows Live" clId="Web-{70E95FEB-FF89-4100-BD96-D3CEB58EB3D1}" dt="2023-10-29T12:45:09.527" v="5"/>
          <ac:spMkLst>
            <pc:docMk/>
            <pc:sldMk cId="109857222" sldId="256"/>
            <ac:spMk id="24" creationId="{9502469D-C562-48E3-ABA2-3CFA55C52684}"/>
          </ac:spMkLst>
        </pc:spChg>
        <pc:spChg chg="add">
          <ac:chgData name="Guest User" userId="03159f63c4672409" providerId="Windows Live" clId="Web-{70E95FEB-FF89-4100-BD96-D3CEB58EB3D1}" dt="2023-10-29T12:45:09.605" v="6"/>
          <ac:spMkLst>
            <pc:docMk/>
            <pc:sldMk cId="109857222" sldId="256"/>
            <ac:spMk id="28" creationId="{CA5B2A81-2C8E-4963-AFD4-E539D168B475}"/>
          </ac:spMkLst>
        </pc:spChg>
        <pc:picChg chg="add del">
          <ac:chgData name="Guest User" userId="03159f63c4672409" providerId="Windows Live" clId="Web-{70E95FEB-FF89-4100-BD96-D3CEB58EB3D1}" dt="2023-10-29T12:44:46.745" v="1"/>
          <ac:picMkLst>
            <pc:docMk/>
            <pc:sldMk cId="109857222" sldId="256"/>
            <ac:picMk id="4" creationId="{0D40F31B-2A8F-4D6B-1BB6-4378FC0E99D6}"/>
          </ac:picMkLst>
        </pc:picChg>
        <pc:picChg chg="add del">
          <ac:chgData name="Guest User" userId="03159f63c4672409" providerId="Windows Live" clId="Web-{70E95FEB-FF89-4100-BD96-D3CEB58EB3D1}" dt="2023-10-29T12:45:01.652" v="3"/>
          <ac:picMkLst>
            <pc:docMk/>
            <pc:sldMk cId="109857222" sldId="256"/>
            <ac:picMk id="18" creationId="{77DACEA9-39CB-5A10-EAA6-04E6E5435310}"/>
          </ac:picMkLst>
        </pc:picChg>
        <pc:picChg chg="add del">
          <ac:chgData name="Guest User" userId="03159f63c4672409" providerId="Windows Live" clId="Web-{70E95FEB-FF89-4100-BD96-D3CEB58EB3D1}" dt="2023-10-29T12:45:09.527" v="5"/>
          <ac:picMkLst>
            <pc:docMk/>
            <pc:sldMk cId="109857222" sldId="256"/>
            <ac:picMk id="23" creationId="{D3204B49-7F38-6BA7-F118-B1A0BDEB194B}"/>
          </ac:picMkLst>
        </pc:picChg>
        <pc:picChg chg="add">
          <ac:chgData name="Guest User" userId="03159f63c4672409" providerId="Windows Live" clId="Web-{70E95FEB-FF89-4100-BD96-D3CEB58EB3D1}" dt="2023-10-29T12:45:09.605" v="6"/>
          <ac:picMkLst>
            <pc:docMk/>
            <pc:sldMk cId="109857222" sldId="256"/>
            <ac:picMk id="29" creationId="{77DACEA9-39CB-5A10-EAA6-04E6E5435310}"/>
          </ac:picMkLst>
        </pc:picChg>
        <pc:cxnChg chg="add del">
          <ac:chgData name="Guest User" userId="03159f63c4672409" providerId="Windows Live" clId="Web-{70E95FEB-FF89-4100-BD96-D3CEB58EB3D1}" dt="2023-10-29T12:45:01.652" v="3"/>
          <ac:cxnSpMkLst>
            <pc:docMk/>
            <pc:sldMk cId="109857222" sldId="256"/>
            <ac:cxnSpMk id="19" creationId="{9E7C23BC-DAA6-40E1-8166-B8C4439D1430}"/>
          </ac:cxnSpMkLst>
        </pc:cxnChg>
        <pc:cxnChg chg="add del">
          <ac:chgData name="Guest User" userId="03159f63c4672409" providerId="Windows Live" clId="Web-{70E95FEB-FF89-4100-BD96-D3CEB58EB3D1}" dt="2023-10-29T12:45:09.527" v="5"/>
          <ac:cxnSpMkLst>
            <pc:docMk/>
            <pc:sldMk cId="109857222" sldId="256"/>
            <ac:cxnSpMk id="25" creationId="{4D594499-F983-4364-8ABC-5BCDC2E906BF}"/>
          </ac:cxnSpMkLst>
        </pc:cxnChg>
        <pc:cxnChg chg="add del">
          <ac:chgData name="Guest User" userId="03159f63c4672409" providerId="Windows Live" clId="Web-{70E95FEB-FF89-4100-BD96-D3CEB58EB3D1}" dt="2023-10-29T12:45:09.527" v="5"/>
          <ac:cxnSpMkLst>
            <pc:docMk/>
            <pc:sldMk cId="109857222" sldId="256"/>
            <ac:cxnSpMk id="26" creationId="{6D4C177C-581F-4CC8-A686-0B6D25DC6A70}"/>
          </ac:cxnSpMkLst>
        </pc:cxnChg>
        <pc:cxnChg chg="add">
          <ac:chgData name="Guest User" userId="03159f63c4672409" providerId="Windows Live" clId="Web-{70E95FEB-FF89-4100-BD96-D3CEB58EB3D1}" dt="2023-10-29T12:45:09.605" v="6"/>
          <ac:cxnSpMkLst>
            <pc:docMk/>
            <pc:sldMk cId="109857222" sldId="256"/>
            <ac:cxnSpMk id="30" creationId="{9E7C23BC-DAA6-40E1-8166-B8C4439D1430}"/>
          </ac:cxnSpMkLst>
        </pc:cxnChg>
      </pc:sldChg>
      <pc:sldChg chg="modSp new ord modTransition">
        <pc:chgData name="Guest User" userId="03159f63c4672409" providerId="Windows Live" clId="Web-{70E95FEB-FF89-4100-BD96-D3CEB58EB3D1}" dt="2023-10-29T13:22:34.607" v="159"/>
        <pc:sldMkLst>
          <pc:docMk/>
          <pc:sldMk cId="2033996047" sldId="257"/>
        </pc:sldMkLst>
        <pc:spChg chg="mod">
          <ac:chgData name="Guest User" userId="03159f63c4672409" providerId="Windows Live" clId="Web-{70E95FEB-FF89-4100-BD96-D3CEB58EB3D1}" dt="2023-10-29T13:15:54.255" v="142" actId="20577"/>
          <ac:spMkLst>
            <pc:docMk/>
            <pc:sldMk cId="2033996047" sldId="257"/>
            <ac:spMk id="2" creationId="{300FE915-03D0-DDC5-6D22-F60C594C0AF1}"/>
          </ac:spMkLst>
        </pc:spChg>
        <pc:spChg chg="mod">
          <ac:chgData name="Guest User" userId="03159f63c4672409" providerId="Windows Live" clId="Web-{70E95FEB-FF89-4100-BD96-D3CEB58EB3D1}" dt="2023-10-29T13:09:28.778" v="117" actId="20577"/>
          <ac:spMkLst>
            <pc:docMk/>
            <pc:sldMk cId="2033996047" sldId="257"/>
            <ac:spMk id="3" creationId="{DB0C0DFA-5DF6-FF98-CB28-A59585D8F630}"/>
          </ac:spMkLst>
        </pc:spChg>
      </pc:sldChg>
      <pc:sldChg chg="modSp new ord modTransition">
        <pc:chgData name="Guest User" userId="03159f63c4672409" providerId="Windows Live" clId="Web-{70E95FEB-FF89-4100-BD96-D3CEB58EB3D1}" dt="2023-10-29T13:23:00.982" v="160"/>
        <pc:sldMkLst>
          <pc:docMk/>
          <pc:sldMk cId="79679517" sldId="258"/>
        </pc:sldMkLst>
        <pc:spChg chg="mod">
          <ac:chgData name="Guest User" userId="03159f63c4672409" providerId="Windows Live" clId="Web-{70E95FEB-FF89-4100-BD96-D3CEB58EB3D1}" dt="2023-10-29T13:15:58.802" v="143" actId="20577"/>
          <ac:spMkLst>
            <pc:docMk/>
            <pc:sldMk cId="79679517" sldId="258"/>
            <ac:spMk id="2" creationId="{DEDC6030-DB87-9182-0571-2C545BBC2A8F}"/>
          </ac:spMkLst>
        </pc:spChg>
        <pc:spChg chg="mod">
          <ac:chgData name="Guest User" userId="03159f63c4672409" providerId="Windows Live" clId="Web-{70E95FEB-FF89-4100-BD96-D3CEB58EB3D1}" dt="2023-10-29T13:09:39.575" v="119" actId="20577"/>
          <ac:spMkLst>
            <pc:docMk/>
            <pc:sldMk cId="79679517" sldId="258"/>
            <ac:spMk id="3" creationId="{81099DBA-3074-BEB7-BFC1-EB7300175475}"/>
          </ac:spMkLst>
        </pc:spChg>
      </pc:sldChg>
      <pc:sldChg chg="modSp new modTransition">
        <pc:chgData name="Guest User" userId="03159f63c4672409" providerId="Windows Live" clId="Web-{70E95FEB-FF89-4100-BD96-D3CEB58EB3D1}" dt="2023-10-29T13:23:04.514" v="161"/>
        <pc:sldMkLst>
          <pc:docMk/>
          <pc:sldMk cId="4290702436" sldId="259"/>
        </pc:sldMkLst>
        <pc:spChg chg="mod">
          <ac:chgData name="Guest User" userId="03159f63c4672409" providerId="Windows Live" clId="Web-{70E95FEB-FF89-4100-BD96-D3CEB58EB3D1}" dt="2023-10-29T13:16:22.943" v="144" actId="20577"/>
          <ac:spMkLst>
            <pc:docMk/>
            <pc:sldMk cId="4290702436" sldId="259"/>
            <ac:spMk id="2" creationId="{4AF51D03-094E-F767-4FE4-92071B5E2251}"/>
          </ac:spMkLst>
        </pc:spChg>
        <pc:spChg chg="mod">
          <ac:chgData name="Guest User" userId="03159f63c4672409" providerId="Windows Live" clId="Web-{70E95FEB-FF89-4100-BD96-D3CEB58EB3D1}" dt="2023-10-29T13:11:08.843" v="129" actId="20577"/>
          <ac:spMkLst>
            <pc:docMk/>
            <pc:sldMk cId="4290702436" sldId="259"/>
            <ac:spMk id="3" creationId="{ED5CFCA4-7BFB-FD78-FC4F-B7D0C106D8CD}"/>
          </ac:spMkLst>
        </pc:spChg>
      </pc:sldChg>
      <pc:sldChg chg="modSp new modTransition">
        <pc:chgData name="Guest User" userId="03159f63c4672409" providerId="Windows Live" clId="Web-{70E95FEB-FF89-4100-BD96-D3CEB58EB3D1}" dt="2023-10-29T13:23:07.951" v="162"/>
        <pc:sldMkLst>
          <pc:docMk/>
          <pc:sldMk cId="2469612348" sldId="260"/>
        </pc:sldMkLst>
        <pc:spChg chg="mod">
          <ac:chgData name="Guest User" userId="03159f63c4672409" providerId="Windows Live" clId="Web-{70E95FEB-FF89-4100-BD96-D3CEB58EB3D1}" dt="2023-10-29T13:16:29.521" v="145" actId="20577"/>
          <ac:spMkLst>
            <pc:docMk/>
            <pc:sldMk cId="2469612348" sldId="260"/>
            <ac:spMk id="2" creationId="{E90CA06E-CF1B-6EDF-35C0-3646125608FD}"/>
          </ac:spMkLst>
        </pc:spChg>
        <pc:spChg chg="mod">
          <ac:chgData name="Guest User" userId="03159f63c4672409" providerId="Windows Live" clId="Web-{70E95FEB-FF89-4100-BD96-D3CEB58EB3D1}" dt="2023-10-29T13:10:52.249" v="127" actId="20577"/>
          <ac:spMkLst>
            <pc:docMk/>
            <pc:sldMk cId="2469612348" sldId="260"/>
            <ac:spMk id="3" creationId="{74BDE92B-D567-DE38-559E-9E1E78C42D5A}"/>
          </ac:spMkLst>
        </pc:spChg>
      </pc:sldChg>
      <pc:sldChg chg="modSp new modTransition">
        <pc:chgData name="Guest User" userId="03159f63c4672409" providerId="Windows Live" clId="Web-{70E95FEB-FF89-4100-BD96-D3CEB58EB3D1}" dt="2023-10-29T13:23:20.467" v="163"/>
        <pc:sldMkLst>
          <pc:docMk/>
          <pc:sldMk cId="3656693215" sldId="261"/>
        </pc:sldMkLst>
        <pc:spChg chg="mod">
          <ac:chgData name="Guest User" userId="03159f63c4672409" providerId="Windows Live" clId="Web-{70E95FEB-FF89-4100-BD96-D3CEB58EB3D1}" dt="2023-10-29T13:16:34.381" v="146" actId="20577"/>
          <ac:spMkLst>
            <pc:docMk/>
            <pc:sldMk cId="3656693215" sldId="261"/>
            <ac:spMk id="2" creationId="{B290E066-019A-93B7-6D45-F27DCA139711}"/>
          </ac:spMkLst>
        </pc:spChg>
        <pc:spChg chg="mod">
          <ac:chgData name="Guest User" userId="03159f63c4672409" providerId="Windows Live" clId="Web-{70E95FEB-FF89-4100-BD96-D3CEB58EB3D1}" dt="2023-10-29T13:10:29.623" v="124" actId="20577"/>
          <ac:spMkLst>
            <pc:docMk/>
            <pc:sldMk cId="3656693215" sldId="261"/>
            <ac:spMk id="3" creationId="{6B236A16-9EE8-C49C-1D6A-D3F1B284D341}"/>
          </ac:spMkLst>
        </pc:spChg>
      </pc:sldChg>
      <pc:sldChg chg="modSp new modTransition addAnim delAnim">
        <pc:chgData name="Guest User" userId="03159f63c4672409" providerId="Windows Live" clId="Web-{70E95FEB-FF89-4100-BD96-D3CEB58EB3D1}" dt="2023-10-29T13:24:10.312" v="164"/>
        <pc:sldMkLst>
          <pc:docMk/>
          <pc:sldMk cId="3462119039" sldId="262"/>
        </pc:sldMkLst>
        <pc:spChg chg="mod">
          <ac:chgData name="Guest User" userId="03159f63c4672409" providerId="Windows Live" clId="Web-{70E95FEB-FF89-4100-BD96-D3CEB58EB3D1}" dt="2023-10-29T13:16:40.897" v="147" actId="20577"/>
          <ac:spMkLst>
            <pc:docMk/>
            <pc:sldMk cId="3462119039" sldId="262"/>
            <ac:spMk id="2" creationId="{02202106-E569-15E2-7F0C-4066FD0D7A05}"/>
          </ac:spMkLst>
        </pc:spChg>
        <pc:spChg chg="mod">
          <ac:chgData name="Guest User" userId="03159f63c4672409" providerId="Windows Live" clId="Web-{70E95FEB-FF89-4100-BD96-D3CEB58EB3D1}" dt="2023-10-29T13:10:20.826" v="123" actId="20577"/>
          <ac:spMkLst>
            <pc:docMk/>
            <pc:sldMk cId="3462119039" sldId="262"/>
            <ac:spMk id="3" creationId="{15C2EF88-0E27-7C60-BECA-0B2BC6B4EBE3}"/>
          </ac:spMkLst>
        </pc:spChg>
      </pc:sldChg>
      <pc:sldChg chg="delSp modSp new mod modTransition modClrScheme chgLayout">
        <pc:chgData name="Guest User" userId="03159f63c4672409" providerId="Windows Live" clId="Web-{70E95FEB-FF89-4100-BD96-D3CEB58EB3D1}" dt="2023-10-29T13:25:12.735" v="165"/>
        <pc:sldMkLst>
          <pc:docMk/>
          <pc:sldMk cId="803898910" sldId="263"/>
        </pc:sldMkLst>
        <pc:spChg chg="mod ord">
          <ac:chgData name="Guest User" userId="03159f63c4672409" providerId="Windows Live" clId="Web-{70E95FEB-FF89-4100-BD96-D3CEB58EB3D1}" dt="2023-10-29T13:08:38.449" v="109" actId="20577"/>
          <ac:spMkLst>
            <pc:docMk/>
            <pc:sldMk cId="803898910" sldId="263"/>
            <ac:spMk id="2" creationId="{45C003CD-FF60-DD51-174A-D1B334FC4503}"/>
          </ac:spMkLst>
        </pc:spChg>
        <pc:spChg chg="del">
          <ac:chgData name="Guest User" userId="03159f63c4672409" providerId="Windows Live" clId="Web-{70E95FEB-FF89-4100-BD96-D3CEB58EB3D1}" dt="2023-10-29T13:08:15.855" v="101"/>
          <ac:spMkLst>
            <pc:docMk/>
            <pc:sldMk cId="803898910" sldId="263"/>
            <ac:spMk id="3" creationId="{9E9BD891-C111-021E-5E14-9761A4A6F1B1}"/>
          </ac:spMkLst>
        </pc:spChg>
      </pc:sldChg>
      <pc:sldMasterChg chg="add del addSldLayout delSldLayout">
        <pc:chgData name="Guest User" userId="03159f63c4672409" providerId="Windows Live" clId="Web-{70E95FEB-FF89-4100-BD96-D3CEB58EB3D1}" dt="2023-10-29T12:45:09.605" v="6"/>
        <pc:sldMasterMkLst>
          <pc:docMk/>
          <pc:sldMasterMk cId="2460954070" sldId="2147483660"/>
        </pc:sldMasterMkLst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Guest User" userId="03159f63c4672409" providerId="Windows Live" clId="Web-{70E95FEB-FF89-4100-BD96-D3CEB58EB3D1}" dt="2023-10-29T12:44:46.745" v="1"/>
        <pc:sldMasterMkLst>
          <pc:docMk/>
          <pc:sldMasterMk cId="8343755" sldId="2147483685"/>
        </pc:sldMasterMkLst>
        <pc:sldLayoutChg chg="add del">
          <pc:chgData name="Guest User" userId="03159f63c4672409" providerId="Windows Live" clId="Web-{70E95FEB-FF89-4100-BD96-D3CEB58EB3D1}" dt="2023-10-29T12:44:46.745" v="1"/>
          <pc:sldLayoutMkLst>
            <pc:docMk/>
            <pc:sldMasterMk cId="8343755" sldId="2147483685"/>
            <pc:sldLayoutMk cId="4265031255" sldId="2147483674"/>
          </pc:sldLayoutMkLst>
        </pc:sldLayoutChg>
        <pc:sldLayoutChg chg="add del">
          <pc:chgData name="Guest User" userId="03159f63c4672409" providerId="Windows Live" clId="Web-{70E95FEB-FF89-4100-BD96-D3CEB58EB3D1}" dt="2023-10-29T12:44:46.745" v="1"/>
          <pc:sldLayoutMkLst>
            <pc:docMk/>
            <pc:sldMasterMk cId="8343755" sldId="2147483685"/>
            <pc:sldLayoutMk cId="1337866520" sldId="2147483675"/>
          </pc:sldLayoutMkLst>
        </pc:sldLayoutChg>
        <pc:sldLayoutChg chg="add del">
          <pc:chgData name="Guest User" userId="03159f63c4672409" providerId="Windows Live" clId="Web-{70E95FEB-FF89-4100-BD96-D3CEB58EB3D1}" dt="2023-10-29T12:44:46.745" v="1"/>
          <pc:sldLayoutMkLst>
            <pc:docMk/>
            <pc:sldMasterMk cId="8343755" sldId="2147483685"/>
            <pc:sldLayoutMk cId="3296162775" sldId="2147483676"/>
          </pc:sldLayoutMkLst>
        </pc:sldLayoutChg>
        <pc:sldLayoutChg chg="add del">
          <pc:chgData name="Guest User" userId="03159f63c4672409" providerId="Windows Live" clId="Web-{70E95FEB-FF89-4100-BD96-D3CEB58EB3D1}" dt="2023-10-29T12:44:46.745" v="1"/>
          <pc:sldLayoutMkLst>
            <pc:docMk/>
            <pc:sldMasterMk cId="8343755" sldId="2147483685"/>
            <pc:sldLayoutMk cId="357510749" sldId="2147483677"/>
          </pc:sldLayoutMkLst>
        </pc:sldLayoutChg>
        <pc:sldLayoutChg chg="add del">
          <pc:chgData name="Guest User" userId="03159f63c4672409" providerId="Windows Live" clId="Web-{70E95FEB-FF89-4100-BD96-D3CEB58EB3D1}" dt="2023-10-29T12:44:46.745" v="1"/>
          <pc:sldLayoutMkLst>
            <pc:docMk/>
            <pc:sldMasterMk cId="8343755" sldId="2147483685"/>
            <pc:sldLayoutMk cId="266164588" sldId="2147483678"/>
          </pc:sldLayoutMkLst>
        </pc:sldLayoutChg>
        <pc:sldLayoutChg chg="add del">
          <pc:chgData name="Guest User" userId="03159f63c4672409" providerId="Windows Live" clId="Web-{70E95FEB-FF89-4100-BD96-D3CEB58EB3D1}" dt="2023-10-29T12:44:46.745" v="1"/>
          <pc:sldLayoutMkLst>
            <pc:docMk/>
            <pc:sldMasterMk cId="8343755" sldId="2147483685"/>
            <pc:sldLayoutMk cId="185505595" sldId="2147483679"/>
          </pc:sldLayoutMkLst>
        </pc:sldLayoutChg>
        <pc:sldLayoutChg chg="add del">
          <pc:chgData name="Guest User" userId="03159f63c4672409" providerId="Windows Live" clId="Web-{70E95FEB-FF89-4100-BD96-D3CEB58EB3D1}" dt="2023-10-29T12:44:46.745" v="1"/>
          <pc:sldLayoutMkLst>
            <pc:docMk/>
            <pc:sldMasterMk cId="8343755" sldId="2147483685"/>
            <pc:sldLayoutMk cId="2341414535" sldId="2147483680"/>
          </pc:sldLayoutMkLst>
        </pc:sldLayoutChg>
        <pc:sldLayoutChg chg="add del">
          <pc:chgData name="Guest User" userId="03159f63c4672409" providerId="Windows Live" clId="Web-{70E95FEB-FF89-4100-BD96-D3CEB58EB3D1}" dt="2023-10-29T12:44:46.745" v="1"/>
          <pc:sldLayoutMkLst>
            <pc:docMk/>
            <pc:sldMasterMk cId="8343755" sldId="2147483685"/>
            <pc:sldLayoutMk cId="943506953" sldId="2147483681"/>
          </pc:sldLayoutMkLst>
        </pc:sldLayoutChg>
        <pc:sldLayoutChg chg="add del">
          <pc:chgData name="Guest User" userId="03159f63c4672409" providerId="Windows Live" clId="Web-{70E95FEB-FF89-4100-BD96-D3CEB58EB3D1}" dt="2023-10-29T12:44:46.745" v="1"/>
          <pc:sldLayoutMkLst>
            <pc:docMk/>
            <pc:sldMasterMk cId="8343755" sldId="2147483685"/>
            <pc:sldLayoutMk cId="3456975733" sldId="2147483682"/>
          </pc:sldLayoutMkLst>
        </pc:sldLayoutChg>
        <pc:sldLayoutChg chg="add del">
          <pc:chgData name="Guest User" userId="03159f63c4672409" providerId="Windows Live" clId="Web-{70E95FEB-FF89-4100-BD96-D3CEB58EB3D1}" dt="2023-10-29T12:44:46.745" v="1"/>
          <pc:sldLayoutMkLst>
            <pc:docMk/>
            <pc:sldMasterMk cId="8343755" sldId="2147483685"/>
            <pc:sldLayoutMk cId="364445041" sldId="2147483683"/>
          </pc:sldLayoutMkLst>
        </pc:sldLayoutChg>
        <pc:sldLayoutChg chg="add del">
          <pc:chgData name="Guest User" userId="03159f63c4672409" providerId="Windows Live" clId="Web-{70E95FEB-FF89-4100-BD96-D3CEB58EB3D1}" dt="2023-10-29T12:44:46.745" v="1"/>
          <pc:sldLayoutMkLst>
            <pc:docMk/>
            <pc:sldMasterMk cId="8343755" sldId="2147483685"/>
            <pc:sldLayoutMk cId="3278696739" sldId="2147483684"/>
          </pc:sldLayoutMkLst>
        </pc:sldLayoutChg>
      </pc:sldMasterChg>
      <pc:sldMasterChg chg="add del addSldLayout delSldLayout">
        <pc:chgData name="Guest User" userId="03159f63c4672409" providerId="Windows Live" clId="Web-{70E95FEB-FF89-4100-BD96-D3CEB58EB3D1}" dt="2023-10-29T12:45:09.605" v="6"/>
        <pc:sldMasterMkLst>
          <pc:docMk/>
          <pc:sldMasterMk cId="3272879364" sldId="2147483698"/>
        </pc:sldMasterMkLst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3272879364" sldId="2147483698"/>
            <pc:sldLayoutMk cId="1512803872" sldId="2147483687"/>
          </pc:sldLayoutMkLst>
        </pc:sldLayoutChg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3272879364" sldId="2147483698"/>
            <pc:sldLayoutMk cId="566348134" sldId="2147483688"/>
          </pc:sldLayoutMkLst>
        </pc:sldLayoutChg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3272879364" sldId="2147483698"/>
            <pc:sldLayoutMk cId="3719367111" sldId="2147483689"/>
          </pc:sldLayoutMkLst>
        </pc:sldLayoutChg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3272879364" sldId="2147483698"/>
            <pc:sldLayoutMk cId="4163654641" sldId="2147483690"/>
          </pc:sldLayoutMkLst>
        </pc:sldLayoutChg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3272879364" sldId="2147483698"/>
            <pc:sldLayoutMk cId="3498262511" sldId="2147483691"/>
          </pc:sldLayoutMkLst>
        </pc:sldLayoutChg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3272879364" sldId="2147483698"/>
            <pc:sldLayoutMk cId="1568253948" sldId="2147483692"/>
          </pc:sldLayoutMkLst>
        </pc:sldLayoutChg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3272879364" sldId="2147483698"/>
            <pc:sldLayoutMk cId="2287224421" sldId="2147483693"/>
          </pc:sldLayoutMkLst>
        </pc:sldLayoutChg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3272879364" sldId="2147483698"/>
            <pc:sldLayoutMk cId="1820524305" sldId="2147483694"/>
          </pc:sldLayoutMkLst>
        </pc:sldLayoutChg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3272879364" sldId="2147483698"/>
            <pc:sldLayoutMk cId="898299835" sldId="2147483695"/>
          </pc:sldLayoutMkLst>
        </pc:sldLayoutChg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3272879364" sldId="2147483698"/>
            <pc:sldLayoutMk cId="1218958517" sldId="2147483696"/>
          </pc:sldLayoutMkLst>
        </pc:sldLayoutChg>
        <pc:sldLayoutChg chg="add del">
          <pc:chgData name="Guest User" userId="03159f63c4672409" providerId="Windows Live" clId="Web-{70E95FEB-FF89-4100-BD96-D3CEB58EB3D1}" dt="2023-10-29T12:45:09.605" v="6"/>
          <pc:sldLayoutMkLst>
            <pc:docMk/>
            <pc:sldMasterMk cId="3272879364" sldId="2147483698"/>
            <pc:sldLayoutMk cId="3233605381" sldId="2147483697"/>
          </pc:sldLayoutMkLst>
        </pc:sldLayoutChg>
      </pc:sldMasterChg>
      <pc:sldMasterChg chg="add del addSldLayout delSldLayout">
        <pc:chgData name="Guest User" userId="03159f63c4672409" providerId="Windows Live" clId="Web-{70E95FEB-FF89-4100-BD96-D3CEB58EB3D1}" dt="2023-10-29T12:45:09.527" v="5"/>
        <pc:sldMasterMkLst>
          <pc:docMk/>
          <pc:sldMasterMk cId="3575821064" sldId="2147483711"/>
        </pc:sldMasterMkLst>
        <pc:sldLayoutChg chg="add del">
          <pc:chgData name="Guest User" userId="03159f63c4672409" providerId="Windows Live" clId="Web-{70E95FEB-FF89-4100-BD96-D3CEB58EB3D1}" dt="2023-10-29T12:45:09.527" v="5"/>
          <pc:sldLayoutMkLst>
            <pc:docMk/>
            <pc:sldMasterMk cId="3575821064" sldId="2147483711"/>
            <pc:sldLayoutMk cId="185860974" sldId="2147483700"/>
          </pc:sldLayoutMkLst>
        </pc:sldLayoutChg>
        <pc:sldLayoutChg chg="add del">
          <pc:chgData name="Guest User" userId="03159f63c4672409" providerId="Windows Live" clId="Web-{70E95FEB-FF89-4100-BD96-D3CEB58EB3D1}" dt="2023-10-29T12:45:09.527" v="5"/>
          <pc:sldLayoutMkLst>
            <pc:docMk/>
            <pc:sldMasterMk cId="3575821064" sldId="2147483711"/>
            <pc:sldLayoutMk cId="388557023" sldId="2147483701"/>
          </pc:sldLayoutMkLst>
        </pc:sldLayoutChg>
        <pc:sldLayoutChg chg="add del">
          <pc:chgData name="Guest User" userId="03159f63c4672409" providerId="Windows Live" clId="Web-{70E95FEB-FF89-4100-BD96-D3CEB58EB3D1}" dt="2023-10-29T12:45:09.527" v="5"/>
          <pc:sldLayoutMkLst>
            <pc:docMk/>
            <pc:sldMasterMk cId="3575821064" sldId="2147483711"/>
            <pc:sldLayoutMk cId="2061774749" sldId="2147483702"/>
          </pc:sldLayoutMkLst>
        </pc:sldLayoutChg>
        <pc:sldLayoutChg chg="add del">
          <pc:chgData name="Guest User" userId="03159f63c4672409" providerId="Windows Live" clId="Web-{70E95FEB-FF89-4100-BD96-D3CEB58EB3D1}" dt="2023-10-29T12:45:09.527" v="5"/>
          <pc:sldLayoutMkLst>
            <pc:docMk/>
            <pc:sldMasterMk cId="3575821064" sldId="2147483711"/>
            <pc:sldLayoutMk cId="209570250" sldId="2147483703"/>
          </pc:sldLayoutMkLst>
        </pc:sldLayoutChg>
        <pc:sldLayoutChg chg="add del">
          <pc:chgData name="Guest User" userId="03159f63c4672409" providerId="Windows Live" clId="Web-{70E95FEB-FF89-4100-BD96-D3CEB58EB3D1}" dt="2023-10-29T12:45:09.527" v="5"/>
          <pc:sldLayoutMkLst>
            <pc:docMk/>
            <pc:sldMasterMk cId="3575821064" sldId="2147483711"/>
            <pc:sldLayoutMk cId="1324615509" sldId="2147483704"/>
          </pc:sldLayoutMkLst>
        </pc:sldLayoutChg>
        <pc:sldLayoutChg chg="add del">
          <pc:chgData name="Guest User" userId="03159f63c4672409" providerId="Windows Live" clId="Web-{70E95FEB-FF89-4100-BD96-D3CEB58EB3D1}" dt="2023-10-29T12:45:09.527" v="5"/>
          <pc:sldLayoutMkLst>
            <pc:docMk/>
            <pc:sldMasterMk cId="3575821064" sldId="2147483711"/>
            <pc:sldLayoutMk cId="896026680" sldId="2147483705"/>
          </pc:sldLayoutMkLst>
        </pc:sldLayoutChg>
        <pc:sldLayoutChg chg="add del">
          <pc:chgData name="Guest User" userId="03159f63c4672409" providerId="Windows Live" clId="Web-{70E95FEB-FF89-4100-BD96-D3CEB58EB3D1}" dt="2023-10-29T12:45:09.527" v="5"/>
          <pc:sldLayoutMkLst>
            <pc:docMk/>
            <pc:sldMasterMk cId="3575821064" sldId="2147483711"/>
            <pc:sldLayoutMk cId="111352049" sldId="2147483706"/>
          </pc:sldLayoutMkLst>
        </pc:sldLayoutChg>
        <pc:sldLayoutChg chg="add del">
          <pc:chgData name="Guest User" userId="03159f63c4672409" providerId="Windows Live" clId="Web-{70E95FEB-FF89-4100-BD96-D3CEB58EB3D1}" dt="2023-10-29T12:45:09.527" v="5"/>
          <pc:sldLayoutMkLst>
            <pc:docMk/>
            <pc:sldMasterMk cId="3575821064" sldId="2147483711"/>
            <pc:sldLayoutMk cId="2607827248" sldId="2147483707"/>
          </pc:sldLayoutMkLst>
        </pc:sldLayoutChg>
        <pc:sldLayoutChg chg="add del">
          <pc:chgData name="Guest User" userId="03159f63c4672409" providerId="Windows Live" clId="Web-{70E95FEB-FF89-4100-BD96-D3CEB58EB3D1}" dt="2023-10-29T12:45:09.527" v="5"/>
          <pc:sldLayoutMkLst>
            <pc:docMk/>
            <pc:sldMasterMk cId="3575821064" sldId="2147483711"/>
            <pc:sldLayoutMk cId="2544571262" sldId="2147483708"/>
          </pc:sldLayoutMkLst>
        </pc:sldLayoutChg>
        <pc:sldLayoutChg chg="add del">
          <pc:chgData name="Guest User" userId="03159f63c4672409" providerId="Windows Live" clId="Web-{70E95FEB-FF89-4100-BD96-D3CEB58EB3D1}" dt="2023-10-29T12:45:09.527" v="5"/>
          <pc:sldLayoutMkLst>
            <pc:docMk/>
            <pc:sldMasterMk cId="3575821064" sldId="2147483711"/>
            <pc:sldLayoutMk cId="971339972" sldId="2147483709"/>
          </pc:sldLayoutMkLst>
        </pc:sldLayoutChg>
        <pc:sldLayoutChg chg="add del">
          <pc:chgData name="Guest User" userId="03159f63c4672409" providerId="Windows Live" clId="Web-{70E95FEB-FF89-4100-BD96-D3CEB58EB3D1}" dt="2023-10-29T12:45:09.527" v="5"/>
          <pc:sldLayoutMkLst>
            <pc:docMk/>
            <pc:sldMasterMk cId="3575821064" sldId="2147483711"/>
            <pc:sldLayoutMk cId="3688046924" sldId="214748371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280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5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0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4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6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6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5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2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2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9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79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sz="3200" b="1" i="1" dirty="0">
                <a:ea typeface="+mj-lt"/>
                <a:cs typeface="+mj-lt"/>
              </a:rPr>
              <a:t>Introducing </a:t>
            </a:r>
            <a:r>
              <a:rPr lang="en-US" sz="3200" b="1" i="1" dirty="0" err="1">
                <a:ea typeface="+mj-lt"/>
                <a:cs typeface="+mj-lt"/>
              </a:rPr>
              <a:t>MySelf</a:t>
            </a:r>
            <a:endParaRPr lang="en-US" sz="3200" b="1" i="1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ptos"/>
                <a:ea typeface="+mn-lt"/>
                <a:cs typeface="+mn-lt"/>
              </a:rPr>
              <a:t>Jayesh O. </a:t>
            </a:r>
            <a:r>
              <a:rPr lang="en-US" sz="2800" b="1" err="1">
                <a:latin typeface="Aptos"/>
                <a:ea typeface="+mn-lt"/>
                <a:cs typeface="+mn-lt"/>
              </a:rPr>
              <a:t>Jagarwal</a:t>
            </a:r>
            <a:endParaRPr lang="en-US" sz="2800" b="1">
              <a:solidFill>
                <a:srgbClr val="FFFFFF">
                  <a:alpha val="70000"/>
                </a:srgbClr>
              </a:solidFill>
              <a:latin typeface="Aptos"/>
            </a:endParaRPr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77DACEA9-39CB-5A10-EAA6-04E6E5435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48" r="34899" b="-3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E915-03D0-DDC5-6D22-F60C594C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u="sng" dirty="0">
                <a:ea typeface="+mj-lt"/>
                <a:cs typeface="+mj-lt"/>
              </a:rPr>
              <a:t>My introduction</a:t>
            </a:r>
            <a:endParaRPr lang="en-US" sz="3200" b="1" i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0DFA-5DF6-FF98-CB28-A59585D8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sz="3200" dirty="0">
                <a:latin typeface="Aptos"/>
                <a:ea typeface="+mn-lt"/>
                <a:cs typeface="+mn-lt"/>
              </a:rPr>
              <a:t>Hi, My name is Jayesh </a:t>
            </a:r>
            <a:r>
              <a:rPr lang="en-US" sz="3200" err="1">
                <a:latin typeface="Aptos"/>
                <a:ea typeface="+mn-lt"/>
                <a:cs typeface="+mn-lt"/>
              </a:rPr>
              <a:t>Jagarwal</a:t>
            </a:r>
            <a:r>
              <a:rPr lang="en-US" sz="3200" dirty="0">
                <a:latin typeface="Aptos"/>
                <a:ea typeface="+mn-lt"/>
                <a:cs typeface="+mn-lt"/>
              </a:rPr>
              <a:t> </a:t>
            </a:r>
            <a:endParaRPr lang="en-US" sz="3200" dirty="0">
              <a:solidFill>
                <a:srgbClr val="FFFFFF">
                  <a:alpha val="70000"/>
                </a:srgbClr>
              </a:solidFill>
              <a:latin typeface="Aptos"/>
              <a:ea typeface="+mn-lt"/>
              <a:cs typeface="+mn-lt"/>
            </a:endParaRPr>
          </a:p>
          <a:p>
            <a:pPr marL="359410" indent="-359410">
              <a:buClr>
                <a:srgbClr val="C97FF1"/>
              </a:buClr>
            </a:pPr>
            <a:r>
              <a:rPr lang="en-US" sz="3200" dirty="0">
                <a:solidFill>
                  <a:srgbClr val="FFFFFF">
                    <a:alpha val="70000"/>
                  </a:srgbClr>
                </a:solidFill>
                <a:latin typeface="Aptos"/>
                <a:ea typeface="+mn-lt"/>
                <a:cs typeface="+mn-lt"/>
              </a:rPr>
              <a:t>I am from Gujarat </a:t>
            </a:r>
            <a:endParaRPr lang="en-US" sz="3200">
              <a:solidFill>
                <a:srgbClr val="FFFFFF">
                  <a:alpha val="70000"/>
                </a:srgbClr>
              </a:solidFill>
              <a:latin typeface="Aptos"/>
              <a:cs typeface="Calibri"/>
            </a:endParaRPr>
          </a:p>
          <a:p>
            <a:pPr marL="359410" indent="-359410">
              <a:buClr>
                <a:srgbClr val="C97FF1"/>
              </a:buClr>
            </a:pPr>
            <a:r>
              <a:rPr lang="en-US" sz="3200" dirty="0">
                <a:solidFill>
                  <a:srgbClr val="FFFFFF">
                    <a:alpha val="70000"/>
                  </a:srgbClr>
                </a:solidFill>
                <a:latin typeface="Aptos"/>
                <a:ea typeface="+mn-lt"/>
                <a:cs typeface="+mn-lt"/>
              </a:rPr>
              <a:t>I have completed my bachelor of Engineering in Information Technology from Silver Oak College Of Engineering And Technology</a:t>
            </a:r>
            <a:endParaRPr lang="en-US" sz="3200">
              <a:solidFill>
                <a:srgbClr val="FFFFFF">
                  <a:alpha val="70000"/>
                </a:srgbClr>
              </a:solidFill>
              <a:latin typeface="Apto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39960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6030-DB87-9182-0571-2C545BBC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u="sng" dirty="0">
                <a:ea typeface="+mj-lt"/>
                <a:cs typeface="+mj-lt"/>
              </a:rPr>
              <a:t>Past Experience </a:t>
            </a:r>
            <a:endParaRPr lang="en-US" sz="3200" b="1" i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9DBA-3074-BEB7-BFC1-EB7300175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sz="3200" dirty="0">
                <a:latin typeface="Aptos"/>
                <a:ea typeface="+mn-lt"/>
                <a:cs typeface="+mn-lt"/>
              </a:rPr>
              <a:t>I have done internship as a backend JavaScript developer in </a:t>
            </a:r>
            <a:r>
              <a:rPr lang="en-US" sz="3200" err="1">
                <a:latin typeface="Aptos"/>
                <a:ea typeface="+mn-lt"/>
                <a:cs typeface="+mn-lt"/>
              </a:rPr>
              <a:t>CodeCycle</a:t>
            </a:r>
            <a:r>
              <a:rPr lang="en-US" sz="3200" dirty="0">
                <a:latin typeface="Aptos"/>
                <a:ea typeface="+mn-lt"/>
                <a:cs typeface="+mn-lt"/>
              </a:rPr>
              <a:t>.</a:t>
            </a:r>
            <a:endParaRPr lang="en-US" sz="3200">
              <a:solidFill>
                <a:srgbClr val="FFFFFF">
                  <a:alpha val="70000"/>
                </a:srgbClr>
              </a:solidFill>
              <a:latin typeface="Aptos"/>
            </a:endParaRPr>
          </a:p>
          <a:p>
            <a:pPr marL="359410" indent="-359410">
              <a:buClr>
                <a:srgbClr val="C97FF1"/>
              </a:buClr>
            </a:pPr>
            <a:r>
              <a:rPr lang="en-US" sz="3200" dirty="0">
                <a:latin typeface="Aptos"/>
                <a:ea typeface="+mn-lt"/>
                <a:cs typeface="+mn-lt"/>
              </a:rPr>
              <a:t>In which I have learn about HTML , CSS , JavaScript , Visual Code and GitHub </a:t>
            </a:r>
            <a:endParaRPr lang="en-US" sz="3200">
              <a:solidFill>
                <a:srgbClr val="FFFFFF">
                  <a:alpha val="70000"/>
                </a:srgbClr>
              </a:solidFill>
              <a:latin typeface="Aptos"/>
            </a:endParaRPr>
          </a:p>
          <a:p>
            <a:pPr marL="359410" indent="-359410">
              <a:buClr>
                <a:srgbClr val="C97FF1"/>
              </a:buClr>
            </a:pPr>
            <a:r>
              <a:rPr lang="en-US" sz="3200" dirty="0">
                <a:latin typeface="Aptos"/>
                <a:ea typeface="+mn-lt"/>
                <a:cs typeface="+mn-lt"/>
              </a:rPr>
              <a:t>And Currently Now I am pursuing my front end developer course from Tops Technology.</a:t>
            </a:r>
            <a:endParaRPr lang="en-US" sz="3200">
              <a:solidFill>
                <a:srgbClr val="FFFFFF">
                  <a:alpha val="70000"/>
                </a:srgbClr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7967951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1D03-094E-F767-4FE4-92071B5E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u="sng" dirty="0">
                <a:ea typeface="+mj-lt"/>
                <a:cs typeface="+mj-lt"/>
              </a:rPr>
              <a:t>Strength</a:t>
            </a:r>
            <a:endParaRPr lang="en-US" sz="3200" b="1" i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CFCA4-7BFB-FD78-FC4F-B7D0C106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sz="3200" dirty="0">
                <a:latin typeface="Aptos"/>
                <a:ea typeface="+mn-lt"/>
                <a:cs typeface="+mn-lt"/>
              </a:rPr>
              <a:t>I am a hard-working and driven individual who isn’t afraid to face a challenge.</a:t>
            </a:r>
            <a:endParaRPr lang="en-US" sz="3200">
              <a:solidFill>
                <a:srgbClr val="FFFFFF">
                  <a:alpha val="70000"/>
                </a:srgbClr>
              </a:solidFill>
              <a:latin typeface="Aptos"/>
            </a:endParaRPr>
          </a:p>
          <a:p>
            <a:pPr marL="359410" indent="-359410">
              <a:buClr>
                <a:srgbClr val="C97FF1"/>
              </a:buClr>
            </a:pPr>
            <a:r>
              <a:rPr lang="en-US" sz="3200" dirty="0">
                <a:latin typeface="Aptos"/>
                <a:ea typeface="+mn-lt"/>
                <a:cs typeface="+mn-lt"/>
              </a:rPr>
              <a:t>I’m passionate about my work and I know how to get the job done. </a:t>
            </a:r>
            <a:endParaRPr lang="en-US" sz="3200">
              <a:solidFill>
                <a:srgbClr val="FFFFFF">
                  <a:alpha val="70000"/>
                </a:srgbClr>
              </a:solidFill>
              <a:latin typeface="Aptos"/>
            </a:endParaRPr>
          </a:p>
          <a:p>
            <a:pPr marL="359410" indent="-359410">
              <a:buClr>
                <a:srgbClr val="C97FF1"/>
              </a:buClr>
            </a:pPr>
            <a:r>
              <a:rPr lang="en-US" sz="3200" dirty="0">
                <a:latin typeface="Aptos"/>
                <a:ea typeface="+mn-lt"/>
                <a:cs typeface="+mn-lt"/>
              </a:rPr>
              <a:t>I am also good listener and honest person.</a:t>
            </a:r>
            <a:endParaRPr lang="en-US" sz="3200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4290702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A06E-CF1B-6EDF-35C0-36461256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u="sng" dirty="0">
                <a:ea typeface="+mj-lt"/>
                <a:cs typeface="+mj-lt"/>
              </a:rPr>
              <a:t>Weakness </a:t>
            </a:r>
            <a:endParaRPr lang="en-US" sz="3200" b="1" i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E92B-D567-DE38-559E-9E1E78C42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sz="3200" dirty="0">
                <a:latin typeface="Aptos"/>
                <a:ea typeface="+mn-lt"/>
                <a:cs typeface="+mn-lt"/>
              </a:rPr>
              <a:t>I am little bit nervous while speaking in group</a:t>
            </a:r>
            <a:endParaRPr lang="en-US" sz="3200">
              <a:solidFill>
                <a:srgbClr val="FFFFFF">
                  <a:alpha val="70000"/>
                </a:srgbClr>
              </a:solidFill>
              <a:latin typeface="Aptos"/>
            </a:endParaRPr>
          </a:p>
          <a:p>
            <a:pPr marL="359410" indent="-359410">
              <a:buClr>
                <a:srgbClr val="C97FF1"/>
              </a:buClr>
            </a:pPr>
            <a:r>
              <a:rPr lang="en-US" sz="3200" dirty="0">
                <a:latin typeface="Aptos"/>
                <a:ea typeface="+mn-lt"/>
                <a:cs typeface="+mn-lt"/>
              </a:rPr>
              <a:t>But I have given good number of paper presentation to overcome this </a:t>
            </a:r>
            <a:endParaRPr lang="en-US" sz="3200">
              <a:solidFill>
                <a:srgbClr val="FFFFFF">
                  <a:alpha val="70000"/>
                </a:srgbClr>
              </a:solidFill>
              <a:latin typeface="Aptos"/>
            </a:endParaRPr>
          </a:p>
          <a:p>
            <a:pPr marL="359410" indent="-359410">
              <a:buClr>
                <a:srgbClr val="C97FF1"/>
              </a:buClr>
            </a:pPr>
            <a:r>
              <a:rPr lang="en-US" sz="3200" dirty="0">
                <a:latin typeface="Aptos"/>
                <a:ea typeface="+mn-lt"/>
                <a:cs typeface="+mn-lt"/>
              </a:rPr>
              <a:t>And I am happy with positive outcome of the same </a:t>
            </a:r>
            <a:endParaRPr lang="en-US" sz="3200">
              <a:solidFill>
                <a:srgbClr val="FFFFFF">
                  <a:alpha val="70000"/>
                </a:srgbClr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4696123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E066-019A-93B7-6D45-F27DCA13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u="sng" dirty="0">
                <a:ea typeface="+mj-lt"/>
                <a:cs typeface="+mj-lt"/>
              </a:rPr>
              <a:t>Like &amp; Dislike</a:t>
            </a:r>
            <a:endParaRPr lang="en-US" sz="3200" b="1" i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6A16-9EE8-C49C-1D6A-D3F1B28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sz="3200" dirty="0">
                <a:latin typeface="Aptos"/>
                <a:ea typeface="+mn-lt"/>
                <a:cs typeface="+mn-lt"/>
              </a:rPr>
              <a:t>I like reading books &amp; watching thriller documentary</a:t>
            </a:r>
            <a:endParaRPr lang="en-US" sz="3200" dirty="0">
              <a:solidFill>
                <a:srgbClr val="FFFFFF">
                  <a:alpha val="70000"/>
                </a:srgbClr>
              </a:solidFill>
              <a:latin typeface="Aptos"/>
            </a:endParaRPr>
          </a:p>
          <a:p>
            <a:pPr marL="359410" indent="-359410">
              <a:buClr>
                <a:srgbClr val="C97FF1"/>
              </a:buClr>
            </a:pPr>
            <a:endParaRPr lang="en-US" sz="3200" dirty="0">
              <a:solidFill>
                <a:srgbClr val="FFFFFF">
                  <a:alpha val="70000"/>
                </a:srgbClr>
              </a:solidFill>
              <a:latin typeface="Aptos"/>
            </a:endParaRPr>
          </a:p>
          <a:p>
            <a:pPr marL="359410" indent="-359410">
              <a:buClr>
                <a:srgbClr val="C97FF1"/>
              </a:buClr>
            </a:pPr>
            <a:r>
              <a:rPr lang="en-US" sz="3200" dirty="0">
                <a:latin typeface="Aptos"/>
                <a:ea typeface="+mn-lt"/>
                <a:cs typeface="+mn-lt"/>
              </a:rPr>
              <a:t>I dislike Rainy Weather</a:t>
            </a:r>
            <a:endParaRPr lang="en-US" sz="3200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65669321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2106-E569-15E2-7F0C-4066FD0D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u="sng" dirty="0">
                <a:ea typeface="+mj-lt"/>
                <a:cs typeface="+mj-lt"/>
              </a:rPr>
              <a:t>Goals </a:t>
            </a:r>
            <a:endParaRPr lang="en-US" sz="3200" b="1" i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EF88-0E27-7C60-BECA-0B2BC6B4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sz="3200" dirty="0">
                <a:latin typeface="Aptos"/>
                <a:ea typeface="+mn-lt"/>
                <a:cs typeface="+mn-lt"/>
              </a:rPr>
              <a:t>My short-term goal is to get a job in good company so I can prove myself.</a:t>
            </a:r>
            <a:endParaRPr lang="en-US" sz="3200" dirty="0">
              <a:solidFill>
                <a:srgbClr val="FFFFFF">
                  <a:alpha val="70000"/>
                </a:srgbClr>
              </a:solidFill>
              <a:latin typeface="Aptos"/>
            </a:endParaRPr>
          </a:p>
          <a:p>
            <a:pPr marL="359410" indent="-359410">
              <a:buClr>
                <a:srgbClr val="C97FF1"/>
              </a:buClr>
            </a:pPr>
            <a:endParaRPr lang="en-US" sz="3200" dirty="0">
              <a:solidFill>
                <a:srgbClr val="FFFFFF">
                  <a:alpha val="70000"/>
                </a:srgbClr>
              </a:solidFill>
              <a:latin typeface="Aptos"/>
            </a:endParaRPr>
          </a:p>
          <a:p>
            <a:pPr marL="359410" indent="-359410">
              <a:buClr>
                <a:srgbClr val="C97FF1"/>
              </a:buClr>
            </a:pPr>
            <a:r>
              <a:rPr lang="en-US" sz="3200" dirty="0">
                <a:latin typeface="Aptos"/>
                <a:ea typeface="+mn-lt"/>
                <a:cs typeface="+mn-lt"/>
              </a:rPr>
              <a:t>My long-term goal is to see myself in a position in that company by doing my work with honesty and hard work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119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03CD-FF60-DD51-174A-D1B334FC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038989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LeafVTI</vt:lpstr>
      <vt:lpstr>Introducing MySelf</vt:lpstr>
      <vt:lpstr>My introduction</vt:lpstr>
      <vt:lpstr>Past Experience </vt:lpstr>
      <vt:lpstr>Strength</vt:lpstr>
      <vt:lpstr>Weakness </vt:lpstr>
      <vt:lpstr>Like &amp; Dislike</vt:lpstr>
      <vt:lpstr>Goals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142</cp:revision>
  <dcterms:created xsi:type="dcterms:W3CDTF">2023-10-29T12:41:32Z</dcterms:created>
  <dcterms:modified xsi:type="dcterms:W3CDTF">2023-10-29T13:25:13Z</dcterms:modified>
</cp:coreProperties>
</file>