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8" r:id="rId7"/>
    <p:sldId id="257" r:id="rId8"/>
    <p:sldId id="270" r:id="rId9"/>
    <p:sldId id="271" r:id="rId10"/>
    <p:sldId id="272" r:id="rId11"/>
    <p:sldId id="273" r:id="rId12"/>
    <p:sldId id="274" r:id="rId13"/>
    <p:sldId id="275" r:id="rId14"/>
    <p:sldId id="26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395D-D316-4E0D-83E3-E94229A49E93}" v="1" dt="2023-07-10T18:18:58.807"/>
    <p1510:client id="{83877BAC-96FF-47C9-ADBA-06C7222D03B3}" v="1295" dt="2023-10-29T19:52:18.050"/>
    <p1510:client id="{FC9E9DBF-9747-42B6-9CA1-2A5B96B16C26}" v="24" dt="2023-10-29T20:04:35.98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03159f63c4672409" providerId="Windows Live" clId="Web-{FC9E9DBF-9747-42B6-9CA1-2A5B96B16C26}"/>
    <pc:docChg chg="modSld modMainMaster">
      <pc:chgData name="Guest User" userId="03159f63c4672409" providerId="Windows Live" clId="Web-{FC9E9DBF-9747-42B6-9CA1-2A5B96B16C26}" dt="2023-10-29T20:04:35.985" v="23"/>
      <pc:docMkLst>
        <pc:docMk/>
      </pc:docMkLst>
      <pc:sldChg chg="modTransition">
        <pc:chgData name="Guest User" userId="03159f63c4672409" providerId="Windows Live" clId="Web-{FC9E9DBF-9747-42B6-9CA1-2A5B96B16C26}" dt="2023-10-29T19:58:32.267" v="9"/>
        <pc:sldMkLst>
          <pc:docMk/>
          <pc:sldMk cId="1920111014" sldId="256"/>
        </pc:sldMkLst>
      </pc:sldChg>
      <pc:sldChg chg="modTransition">
        <pc:chgData name="Guest User" userId="03159f63c4672409" providerId="Windows Live" clId="Web-{FC9E9DBF-9747-42B6-9CA1-2A5B96B16C26}" dt="2023-10-29T19:59:06.332" v="12"/>
        <pc:sldMkLst>
          <pc:docMk/>
          <pc:sldMk cId="2128536031" sldId="257"/>
        </pc:sldMkLst>
      </pc:sldChg>
      <pc:sldChg chg="modTransition">
        <pc:chgData name="Guest User" userId="03159f63c4672409" providerId="Windows Live" clId="Web-{FC9E9DBF-9747-42B6-9CA1-2A5B96B16C26}" dt="2023-10-29T20:02:19.839" v="19"/>
        <pc:sldMkLst>
          <pc:docMk/>
          <pc:sldMk cId="1797304117" sldId="263"/>
        </pc:sldMkLst>
      </pc:sldChg>
      <pc:sldChg chg="modTransition">
        <pc:chgData name="Guest User" userId="03159f63c4672409" providerId="Windows Live" clId="Web-{FC9E9DBF-9747-42B6-9CA1-2A5B96B16C26}" dt="2023-10-29T19:59:18.192" v="13"/>
        <pc:sldMkLst>
          <pc:docMk/>
          <pc:sldMk cId="203233675" sldId="270"/>
        </pc:sldMkLst>
      </pc:sldChg>
      <pc:sldChg chg="modTransition">
        <pc:chgData name="Guest User" userId="03159f63c4672409" providerId="Windows Live" clId="Web-{FC9E9DBF-9747-42B6-9CA1-2A5B96B16C26}" dt="2023-10-29T20:04:07.421" v="21"/>
        <pc:sldMkLst>
          <pc:docMk/>
          <pc:sldMk cId="1831362180" sldId="271"/>
        </pc:sldMkLst>
      </pc:sldChg>
      <pc:sldChg chg="modTransition">
        <pc:chgData name="Guest User" userId="03159f63c4672409" providerId="Windows Live" clId="Web-{FC9E9DBF-9747-42B6-9CA1-2A5B96B16C26}" dt="2023-10-29T19:58:32.267" v="9"/>
        <pc:sldMkLst>
          <pc:docMk/>
          <pc:sldMk cId="4187494799" sldId="272"/>
        </pc:sldMkLst>
      </pc:sldChg>
      <pc:sldChg chg="modTransition">
        <pc:chgData name="Guest User" userId="03159f63c4672409" providerId="Windows Live" clId="Web-{FC9E9DBF-9747-42B6-9CA1-2A5B96B16C26}" dt="2023-10-29T20:02:29.902" v="20"/>
        <pc:sldMkLst>
          <pc:docMk/>
          <pc:sldMk cId="563870914" sldId="273"/>
        </pc:sldMkLst>
      </pc:sldChg>
      <pc:sldChg chg="modTransition">
        <pc:chgData name="Guest User" userId="03159f63c4672409" providerId="Windows Live" clId="Web-{FC9E9DBF-9747-42B6-9CA1-2A5B96B16C26}" dt="2023-10-29T20:04:19.578" v="22"/>
        <pc:sldMkLst>
          <pc:docMk/>
          <pc:sldMk cId="1289678310" sldId="274"/>
        </pc:sldMkLst>
      </pc:sldChg>
      <pc:sldChg chg="modTransition">
        <pc:chgData name="Guest User" userId="03159f63c4672409" providerId="Windows Live" clId="Web-{FC9E9DBF-9747-42B6-9CA1-2A5B96B16C26}" dt="2023-10-29T20:04:35.985" v="23"/>
        <pc:sldMkLst>
          <pc:docMk/>
          <pc:sldMk cId="658534883" sldId="275"/>
        </pc:sldMkLst>
      </pc:sldChg>
      <pc:sldChg chg="modTransition">
        <pc:chgData name="Guest User" userId="03159f63c4672409" providerId="Windows Live" clId="Web-{FC9E9DBF-9747-42B6-9CA1-2A5B96B16C26}" dt="2023-10-29T19:58:48.220" v="10"/>
        <pc:sldMkLst>
          <pc:docMk/>
          <pc:sldMk cId="2568881761" sldId="277"/>
        </pc:sldMkLst>
      </pc:sldChg>
      <pc:sldChg chg="modTransition">
        <pc:chgData name="Guest User" userId="03159f63c4672409" providerId="Windows Live" clId="Web-{FC9E9DBF-9747-42B6-9CA1-2A5B96B16C26}" dt="2023-10-29T19:58:59.457" v="11"/>
        <pc:sldMkLst>
          <pc:docMk/>
          <pc:sldMk cId="536972611" sldId="278"/>
        </pc:sldMkLst>
      </pc:sldChg>
      <pc:sldMasterChg chg="modTransition modSldLayout">
        <pc:chgData name="Guest User" userId="03159f63c4672409" providerId="Windows Live" clId="Web-{FC9E9DBF-9747-42B6-9CA1-2A5B96B16C26}" dt="2023-10-29T19:58:32.267" v="9"/>
        <pc:sldMasterMkLst>
          <pc:docMk/>
          <pc:sldMasterMk cId="2718059455" sldId="2147483672"/>
        </pc:sldMasterMkLst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1068651482" sldId="2147483673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4044871558" sldId="2147483674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871008501" sldId="2147483675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1868265513" sldId="2147483676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2675428522" sldId="2147483677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1890875417" sldId="2147483678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2613432059" sldId="2147483679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2461699936" sldId="2147483680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2819491286" sldId="2147483681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3010309889" sldId="2147483682"/>
          </pc:sldLayoutMkLst>
        </pc:sldLayoutChg>
        <pc:sldLayoutChg chg="modTransition">
          <pc:chgData name="Guest User" userId="03159f63c4672409" providerId="Windows Live" clId="Web-{FC9E9DBF-9747-42B6-9CA1-2A5B96B16C26}" dt="2023-10-29T19:58:32.267" v="9"/>
          <pc:sldLayoutMkLst>
            <pc:docMk/>
            <pc:sldMasterMk cId="2718059455" sldId="2147483672"/>
            <pc:sldLayoutMk cId="2927647606" sldId="2147483683"/>
          </pc:sldLayoutMkLst>
        </pc:sldLayoutChg>
      </pc:sldMasterChg>
    </pc:docChg>
  </pc:docChgLst>
  <pc:docChgLst>
    <pc:chgData name="Guest User" userId="03159f63c4672409" providerId="Windows Live" clId="Web-{83877BAC-96FF-47C9-ADBA-06C7222D03B3}"/>
    <pc:docChg chg="addSld delSld modSld sldOrd">
      <pc:chgData name="Guest User" userId="03159f63c4672409" providerId="Windows Live" clId="Web-{83877BAC-96FF-47C9-ADBA-06C7222D03B3}" dt="2023-10-29T19:52:18.050" v="1286"/>
      <pc:docMkLst>
        <pc:docMk/>
      </pc:docMkLst>
      <pc:sldChg chg="modSp">
        <pc:chgData name="Guest User" userId="03159f63c4672409" providerId="Windows Live" clId="Web-{83877BAC-96FF-47C9-ADBA-06C7222D03B3}" dt="2023-10-29T18:33:46.847" v="45" actId="20577"/>
        <pc:sldMkLst>
          <pc:docMk/>
          <pc:sldMk cId="1920111014" sldId="256"/>
        </pc:sldMkLst>
        <pc:spChg chg="mod">
          <ac:chgData name="Guest User" userId="03159f63c4672409" providerId="Windows Live" clId="Web-{83877BAC-96FF-47C9-ADBA-06C7222D03B3}" dt="2023-10-29T18:33:15.705" v="25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Guest User" userId="03159f63c4672409" providerId="Windows Live" clId="Web-{83877BAC-96FF-47C9-ADBA-06C7222D03B3}" dt="2023-10-29T18:33:46.847" v="45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Guest User" userId="03159f63c4672409" providerId="Windows Live" clId="Web-{83877BAC-96FF-47C9-ADBA-06C7222D03B3}" dt="2023-10-29T19:37:38.673" v="1136" actId="20577"/>
        <pc:sldMkLst>
          <pc:docMk/>
          <pc:sldMk cId="2128536031" sldId="257"/>
        </pc:sldMkLst>
        <pc:spChg chg="mod">
          <ac:chgData name="Guest User" userId="03159f63c4672409" providerId="Windows Live" clId="Web-{83877BAC-96FF-47C9-ADBA-06C7222D03B3}" dt="2023-10-29T19:00:32.528" v="810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Guest User" userId="03159f63c4672409" providerId="Windows Live" clId="Web-{83877BAC-96FF-47C9-ADBA-06C7222D03B3}" dt="2023-10-29T19:37:38.673" v="1136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 del">
        <pc:chgData name="Guest User" userId="03159f63c4672409" providerId="Windows Live" clId="Web-{83877BAC-96FF-47C9-ADBA-06C7222D03B3}" dt="2023-10-29T19:50:49.749" v="1269"/>
        <pc:sldMkLst>
          <pc:docMk/>
          <pc:sldMk cId="3847750985" sldId="258"/>
        </pc:sldMkLst>
        <pc:spChg chg="mod">
          <ac:chgData name="Guest User" userId="03159f63c4672409" providerId="Windows Live" clId="Web-{83877BAC-96FF-47C9-ADBA-06C7222D03B3}" dt="2023-10-29T18:32:11.281" v="4" actId="20577"/>
          <ac:spMkLst>
            <pc:docMk/>
            <pc:sldMk cId="3847750985" sldId="258"/>
            <ac:spMk id="2" creationId="{00000000-0000-0000-0000-000000000000}"/>
          </ac:spMkLst>
        </pc:spChg>
      </pc:sldChg>
      <pc:sldChg chg="del">
        <pc:chgData name="Guest User" userId="03159f63c4672409" providerId="Windows Live" clId="Web-{83877BAC-96FF-47C9-ADBA-06C7222D03B3}" dt="2023-10-29T19:52:12.238" v="1284"/>
        <pc:sldMkLst>
          <pc:docMk/>
          <pc:sldMk cId="4135151317" sldId="260"/>
        </pc:sldMkLst>
      </pc:sldChg>
      <pc:sldChg chg="del">
        <pc:chgData name="Guest User" userId="03159f63c4672409" providerId="Windows Live" clId="Web-{83877BAC-96FF-47C9-ADBA-06C7222D03B3}" dt="2023-10-29T19:52:09.159" v="1283"/>
        <pc:sldMkLst>
          <pc:docMk/>
          <pc:sldMk cId="2215894925" sldId="261"/>
        </pc:sldMkLst>
      </pc:sldChg>
      <pc:sldChg chg="del">
        <pc:chgData name="Guest User" userId="03159f63c4672409" providerId="Windows Live" clId="Web-{83877BAC-96FF-47C9-ADBA-06C7222D03B3}" dt="2023-10-29T19:52:06.175" v="1282"/>
        <pc:sldMkLst>
          <pc:docMk/>
          <pc:sldMk cId="465021443" sldId="262"/>
        </pc:sldMkLst>
      </pc:sldChg>
      <pc:sldChg chg="modSp">
        <pc:chgData name="Guest User" userId="03159f63c4672409" providerId="Windows Live" clId="Web-{83877BAC-96FF-47C9-ADBA-06C7222D03B3}" dt="2023-10-29T19:51:57.722" v="1281" actId="20577"/>
        <pc:sldMkLst>
          <pc:docMk/>
          <pc:sldMk cId="1797304117" sldId="263"/>
        </pc:sldMkLst>
        <pc:spChg chg="mod">
          <ac:chgData name="Guest User" userId="03159f63c4672409" providerId="Windows Live" clId="Web-{83877BAC-96FF-47C9-ADBA-06C7222D03B3}" dt="2023-10-29T19:51:57.722" v="1281" actId="20577"/>
          <ac:spMkLst>
            <pc:docMk/>
            <pc:sldMk cId="1797304117" sldId="263"/>
            <ac:spMk id="6" creationId="{00000000-0000-0000-0000-000000000000}"/>
          </ac:spMkLst>
        </pc:spChg>
      </pc:sldChg>
      <pc:sldChg chg="del">
        <pc:chgData name="Guest User" userId="03159f63c4672409" providerId="Windows Live" clId="Web-{83877BAC-96FF-47C9-ADBA-06C7222D03B3}" dt="2023-10-29T19:52:18.050" v="1286"/>
        <pc:sldMkLst>
          <pc:docMk/>
          <pc:sldMk cId="1160959328" sldId="266"/>
        </pc:sldMkLst>
      </pc:sldChg>
      <pc:sldChg chg="del">
        <pc:chgData name="Guest User" userId="03159f63c4672409" providerId="Windows Live" clId="Web-{83877BAC-96FF-47C9-ADBA-06C7222D03B3}" dt="2023-10-29T19:50:35.092" v="1266"/>
        <pc:sldMkLst>
          <pc:docMk/>
          <pc:sldMk cId="3965807363" sldId="267"/>
        </pc:sldMkLst>
      </pc:sldChg>
      <pc:sldChg chg="del">
        <pc:chgData name="Guest User" userId="03159f63c4672409" providerId="Windows Live" clId="Web-{83877BAC-96FF-47C9-ADBA-06C7222D03B3}" dt="2023-10-29T19:50:39.280" v="1267"/>
        <pc:sldMkLst>
          <pc:docMk/>
          <pc:sldMk cId="223730991" sldId="268"/>
        </pc:sldMkLst>
      </pc:sldChg>
      <pc:sldChg chg="del">
        <pc:chgData name="Guest User" userId="03159f63c4672409" providerId="Windows Live" clId="Web-{83877BAC-96FF-47C9-ADBA-06C7222D03B3}" dt="2023-10-29T19:50:45.374" v="1268"/>
        <pc:sldMkLst>
          <pc:docMk/>
          <pc:sldMk cId="1989555738" sldId="269"/>
        </pc:sldMkLst>
      </pc:sldChg>
      <pc:sldChg chg="modSp new">
        <pc:chgData name="Guest User" userId="03159f63c4672409" providerId="Windows Live" clId="Web-{83877BAC-96FF-47C9-ADBA-06C7222D03B3}" dt="2023-10-29T19:00:53.779" v="812" actId="20577"/>
        <pc:sldMkLst>
          <pc:docMk/>
          <pc:sldMk cId="203233675" sldId="270"/>
        </pc:sldMkLst>
        <pc:spChg chg="mod">
          <ac:chgData name="Guest User" userId="03159f63c4672409" providerId="Windows Live" clId="Web-{83877BAC-96FF-47C9-ADBA-06C7222D03B3}" dt="2023-10-29T19:00:44.466" v="811" actId="20577"/>
          <ac:spMkLst>
            <pc:docMk/>
            <pc:sldMk cId="203233675" sldId="270"/>
            <ac:spMk id="2" creationId="{BF906E44-DBC9-63C3-646C-2FD5E2C53425}"/>
          </ac:spMkLst>
        </pc:spChg>
        <pc:spChg chg="mod">
          <ac:chgData name="Guest User" userId="03159f63c4672409" providerId="Windows Live" clId="Web-{83877BAC-96FF-47C9-ADBA-06C7222D03B3}" dt="2023-10-29T19:00:53.779" v="812" actId="20577"/>
          <ac:spMkLst>
            <pc:docMk/>
            <pc:sldMk cId="203233675" sldId="270"/>
            <ac:spMk id="3" creationId="{6D098EF8-09D7-A8B4-C16F-0880BE985D6A}"/>
          </ac:spMkLst>
        </pc:spChg>
      </pc:sldChg>
      <pc:sldChg chg="modSp new">
        <pc:chgData name="Guest User" userId="03159f63c4672409" providerId="Windows Live" clId="Web-{83877BAC-96FF-47C9-ADBA-06C7222D03B3}" dt="2023-10-29T19:01:12.030" v="814" actId="20577"/>
        <pc:sldMkLst>
          <pc:docMk/>
          <pc:sldMk cId="1831362180" sldId="271"/>
        </pc:sldMkLst>
        <pc:spChg chg="mod">
          <ac:chgData name="Guest User" userId="03159f63c4672409" providerId="Windows Live" clId="Web-{83877BAC-96FF-47C9-ADBA-06C7222D03B3}" dt="2023-10-29T19:01:12.030" v="814" actId="20577"/>
          <ac:spMkLst>
            <pc:docMk/>
            <pc:sldMk cId="1831362180" sldId="271"/>
            <ac:spMk id="2" creationId="{CA58486D-7D44-BC1A-09CB-993A65BC03B0}"/>
          </ac:spMkLst>
        </pc:spChg>
        <pc:spChg chg="mod">
          <ac:chgData name="Guest User" userId="03159f63c4672409" providerId="Windows Live" clId="Web-{83877BAC-96FF-47C9-ADBA-06C7222D03B3}" dt="2023-10-29T19:01:04.545" v="813" actId="20577"/>
          <ac:spMkLst>
            <pc:docMk/>
            <pc:sldMk cId="1831362180" sldId="271"/>
            <ac:spMk id="3" creationId="{73A95D85-9CB9-719B-23A8-430D3B8520BB}"/>
          </ac:spMkLst>
        </pc:spChg>
      </pc:sldChg>
      <pc:sldChg chg="modSp new">
        <pc:chgData name="Guest User" userId="03159f63c4672409" providerId="Windows Live" clId="Web-{83877BAC-96FF-47C9-ADBA-06C7222D03B3}" dt="2023-10-29T19:44:39.564" v="1195" actId="20577"/>
        <pc:sldMkLst>
          <pc:docMk/>
          <pc:sldMk cId="4187494799" sldId="272"/>
        </pc:sldMkLst>
        <pc:spChg chg="mod">
          <ac:chgData name="Guest User" userId="03159f63c4672409" providerId="Windows Live" clId="Web-{83877BAC-96FF-47C9-ADBA-06C7222D03B3}" dt="2023-10-29T19:01:23.420" v="815" actId="20577"/>
          <ac:spMkLst>
            <pc:docMk/>
            <pc:sldMk cId="4187494799" sldId="272"/>
            <ac:spMk id="2" creationId="{820D6022-8015-936C-2187-264D18CEF1AB}"/>
          </ac:spMkLst>
        </pc:spChg>
        <pc:spChg chg="mod">
          <ac:chgData name="Guest User" userId="03159f63c4672409" providerId="Windows Live" clId="Web-{83877BAC-96FF-47C9-ADBA-06C7222D03B3}" dt="2023-10-29T19:44:39.564" v="1195" actId="20577"/>
          <ac:spMkLst>
            <pc:docMk/>
            <pc:sldMk cId="4187494799" sldId="272"/>
            <ac:spMk id="3" creationId="{A8BEF87A-1C2A-C792-A575-542DD36B2CEC}"/>
          </ac:spMkLst>
        </pc:spChg>
      </pc:sldChg>
      <pc:sldChg chg="modSp new">
        <pc:chgData name="Guest User" userId="03159f63c4672409" providerId="Windows Live" clId="Web-{83877BAC-96FF-47C9-ADBA-06C7222D03B3}" dt="2023-10-29T19:48:20.212" v="1258" actId="20577"/>
        <pc:sldMkLst>
          <pc:docMk/>
          <pc:sldMk cId="563870914" sldId="273"/>
        </pc:sldMkLst>
        <pc:spChg chg="mod">
          <ac:chgData name="Guest User" userId="03159f63c4672409" providerId="Windows Live" clId="Web-{83877BAC-96FF-47C9-ADBA-06C7222D03B3}" dt="2023-10-29T19:02:13.078" v="821" actId="20577"/>
          <ac:spMkLst>
            <pc:docMk/>
            <pc:sldMk cId="563870914" sldId="273"/>
            <ac:spMk id="2" creationId="{7E4C3FDC-14FC-B24D-A2F7-1C97ECA387AE}"/>
          </ac:spMkLst>
        </pc:spChg>
        <pc:spChg chg="mod">
          <ac:chgData name="Guest User" userId="03159f63c4672409" providerId="Windows Live" clId="Web-{83877BAC-96FF-47C9-ADBA-06C7222D03B3}" dt="2023-10-29T19:48:20.212" v="1258" actId="20577"/>
          <ac:spMkLst>
            <pc:docMk/>
            <pc:sldMk cId="563870914" sldId="273"/>
            <ac:spMk id="3" creationId="{E3BB8F47-F933-6A92-EF94-BD07B302C6D7}"/>
          </ac:spMkLst>
        </pc:spChg>
      </pc:sldChg>
      <pc:sldChg chg="modSp new">
        <pc:chgData name="Guest User" userId="03159f63c4672409" providerId="Windows Live" clId="Web-{83877BAC-96FF-47C9-ADBA-06C7222D03B3}" dt="2023-10-29T19:02:31.532" v="825" actId="20577"/>
        <pc:sldMkLst>
          <pc:docMk/>
          <pc:sldMk cId="1289678310" sldId="274"/>
        </pc:sldMkLst>
        <pc:spChg chg="mod">
          <ac:chgData name="Guest User" userId="03159f63c4672409" providerId="Windows Live" clId="Web-{83877BAC-96FF-47C9-ADBA-06C7222D03B3}" dt="2023-10-29T19:02:31.532" v="825" actId="20577"/>
          <ac:spMkLst>
            <pc:docMk/>
            <pc:sldMk cId="1289678310" sldId="274"/>
            <ac:spMk id="2" creationId="{4B9334D8-224B-FB0B-7814-3A2C57775B76}"/>
          </ac:spMkLst>
        </pc:spChg>
        <pc:spChg chg="mod">
          <ac:chgData name="Guest User" userId="03159f63c4672409" providerId="Windows Live" clId="Web-{83877BAC-96FF-47C9-ADBA-06C7222D03B3}" dt="2023-10-29T19:02:26.813" v="824" actId="20577"/>
          <ac:spMkLst>
            <pc:docMk/>
            <pc:sldMk cId="1289678310" sldId="274"/>
            <ac:spMk id="3" creationId="{56FBE1F9-575B-3AC5-8352-1A28EDDF91EE}"/>
          </ac:spMkLst>
        </pc:spChg>
      </pc:sldChg>
      <pc:sldChg chg="modSp new">
        <pc:chgData name="Guest User" userId="03159f63c4672409" providerId="Windows Live" clId="Web-{83877BAC-96FF-47C9-ADBA-06C7222D03B3}" dt="2023-10-29T19:50:30.295" v="1265" actId="20577"/>
        <pc:sldMkLst>
          <pc:docMk/>
          <pc:sldMk cId="658534883" sldId="275"/>
        </pc:sldMkLst>
        <pc:spChg chg="mod">
          <ac:chgData name="Guest User" userId="03159f63c4672409" providerId="Windows Live" clId="Web-{83877BAC-96FF-47C9-ADBA-06C7222D03B3}" dt="2023-10-29T19:02:49.689" v="827" actId="20577"/>
          <ac:spMkLst>
            <pc:docMk/>
            <pc:sldMk cId="658534883" sldId="275"/>
            <ac:spMk id="2" creationId="{11782613-401C-B781-80C5-DFF7A01E1DC6}"/>
          </ac:spMkLst>
        </pc:spChg>
        <pc:spChg chg="mod">
          <ac:chgData name="Guest User" userId="03159f63c4672409" providerId="Windows Live" clId="Web-{83877BAC-96FF-47C9-ADBA-06C7222D03B3}" dt="2023-10-29T19:50:30.295" v="1265" actId="20577"/>
          <ac:spMkLst>
            <pc:docMk/>
            <pc:sldMk cId="658534883" sldId="275"/>
            <ac:spMk id="3" creationId="{C2419583-6BA2-A29B-688A-43D6A1D68A7D}"/>
          </ac:spMkLst>
        </pc:spChg>
      </pc:sldChg>
      <pc:sldChg chg="new del">
        <pc:chgData name="Guest User" userId="03159f63c4672409" providerId="Windows Live" clId="Web-{83877BAC-96FF-47C9-ADBA-06C7222D03B3}" dt="2023-10-29T19:52:14.816" v="1285"/>
        <pc:sldMkLst>
          <pc:docMk/>
          <pc:sldMk cId="1715794284" sldId="276"/>
        </pc:sldMkLst>
      </pc:sldChg>
      <pc:sldChg chg="add del replId">
        <pc:chgData name="Guest User" userId="03159f63c4672409" providerId="Windows Live" clId="Web-{83877BAC-96FF-47C9-ADBA-06C7222D03B3}" dt="2023-10-29T19:05:03.397" v="829"/>
        <pc:sldMkLst>
          <pc:docMk/>
          <pc:sldMk cId="1855343975" sldId="277"/>
        </pc:sldMkLst>
      </pc:sldChg>
      <pc:sldChg chg="modSp new ord">
        <pc:chgData name="Guest User" userId="03159f63c4672409" providerId="Windows Live" clId="Web-{83877BAC-96FF-47C9-ADBA-06C7222D03B3}" dt="2023-10-29T19:31:52.125" v="1052" actId="20577"/>
        <pc:sldMkLst>
          <pc:docMk/>
          <pc:sldMk cId="2568881761" sldId="277"/>
        </pc:sldMkLst>
        <pc:spChg chg="mod">
          <ac:chgData name="Guest User" userId="03159f63c4672409" providerId="Windows Live" clId="Web-{83877BAC-96FF-47C9-ADBA-06C7222D03B3}" dt="2023-10-29T19:06:10.587" v="855" actId="20577"/>
          <ac:spMkLst>
            <pc:docMk/>
            <pc:sldMk cId="2568881761" sldId="277"/>
            <ac:spMk id="2" creationId="{9041AB49-18F7-A5B3-64E6-9C96C57A72CB}"/>
          </ac:spMkLst>
        </pc:spChg>
        <pc:spChg chg="mod">
          <ac:chgData name="Guest User" userId="03159f63c4672409" providerId="Windows Live" clId="Web-{83877BAC-96FF-47C9-ADBA-06C7222D03B3}" dt="2023-10-29T19:31:52.125" v="1052" actId="20577"/>
          <ac:spMkLst>
            <pc:docMk/>
            <pc:sldMk cId="2568881761" sldId="277"/>
            <ac:spMk id="3" creationId="{D04E16D6-45A7-F975-CB47-7569A6DD069C}"/>
          </ac:spMkLst>
        </pc:spChg>
      </pc:sldChg>
      <pc:sldChg chg="modSp new">
        <pc:chgData name="Guest User" userId="03159f63c4672409" providerId="Windows Live" clId="Web-{83877BAC-96FF-47C9-ADBA-06C7222D03B3}" dt="2023-10-29T19:25:49.378" v="1046" actId="20577"/>
        <pc:sldMkLst>
          <pc:docMk/>
          <pc:sldMk cId="536972611" sldId="278"/>
        </pc:sldMkLst>
        <pc:spChg chg="mod">
          <ac:chgData name="Guest User" userId="03159f63c4672409" providerId="Windows Live" clId="Web-{83877BAC-96FF-47C9-ADBA-06C7222D03B3}" dt="2023-10-29T19:23:37.530" v="1024" actId="20577"/>
          <ac:spMkLst>
            <pc:docMk/>
            <pc:sldMk cId="536972611" sldId="278"/>
            <ac:spMk id="2" creationId="{6A72948C-444F-4704-897A-BAB14DA69CBD}"/>
          </ac:spMkLst>
        </pc:spChg>
        <pc:spChg chg="mod">
          <ac:chgData name="Guest User" userId="03159f63c4672409" providerId="Windows Live" clId="Web-{83877BAC-96FF-47C9-ADBA-06C7222D03B3}" dt="2023-10-29T19:25:49.378" v="1046" actId="20577"/>
          <ac:spMkLst>
            <pc:docMk/>
            <pc:sldMk cId="536972611" sldId="278"/>
            <ac:spMk id="3" creationId="{E35BB3CD-69FF-344E-E604-F484C885ED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Front-End 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2613-401C-B781-80C5-DFF7A01E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Is switching to React easy?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9583-6BA2-A29B-688A-43D6A1D6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i="1"/>
          </a:p>
          <a:p>
            <a:pPr marL="0" indent="0" algn="ctr">
              <a:buNone/>
            </a:pPr>
            <a:r>
              <a:rPr lang="en-US" sz="4000" i="1"/>
              <a:t>Understanding how it works will take time and will show you down at first (but once you get it, things will start happening must faster)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65853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/>
          </a:p>
          <a:p>
            <a:pPr marL="0" indent="0" algn="ctr">
              <a:buNone/>
            </a:pPr>
            <a:r>
              <a:rPr lang="en-US" sz="5400"/>
              <a:t>Thank you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AB49-18F7-A5B3-64E6-9C96C57A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16D6-45A7-F975-CB47-7569A6DD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b="1" i="1"/>
          </a:p>
          <a:p>
            <a:pPr marL="0" indent="0" algn="ctr">
              <a:buNone/>
            </a:pPr>
            <a:r>
              <a:rPr lang="en-US" sz="3200" b="1" i="1"/>
              <a:t>Information technology means the use of hardware, software, services, and supporting infrastructure to manage and deliver information using voice, data, and video .</a:t>
            </a:r>
            <a:endParaRPr lang="en-US" sz="3200" b="1"/>
          </a:p>
          <a:p>
            <a:pPr marL="0" indent="0">
              <a:buNone/>
            </a:pP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568881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948C-444F-4704-897A-BAB14DA6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Front-End Web Development in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B3CD-69FF-344E-E604-F484C885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i="1">
                <a:solidFill>
                  <a:srgbClr val="FFFFFF"/>
                </a:solidFill>
                <a:ea typeface="+mn-lt"/>
                <a:cs typeface="+mn-lt"/>
              </a:rPr>
              <a:t>Frontend web development plays a crucial role in Information Technology (IT) by focusing on the user interface and user experience aspects of websites and web applications.</a:t>
            </a:r>
            <a:endParaRPr lang="en-US"/>
          </a:p>
          <a:p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Frontend developers use a combination of programming languages like HTML, CSS, and JavaScript, as well as frameworks and libraries like React, Angular, or Vue.js, to create responsive and interactive user interfaces.</a:t>
            </a: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72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What is React.js?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React is an open-source JavaScript library for building UI component.</a:t>
            </a:r>
          </a:p>
          <a:p>
            <a:r>
              <a:rPr lang="en-US" sz="3200"/>
              <a:t>Developed by Facebook</a:t>
            </a:r>
            <a:endParaRPr lang="en-US"/>
          </a:p>
          <a:p>
            <a:r>
              <a:rPr lang="en-US" sz="3200">
                <a:solidFill>
                  <a:srgbClr val="FFFFFF"/>
                </a:solidFill>
                <a:ea typeface="+mn-lt"/>
                <a:cs typeface="+mn-lt"/>
              </a:rPr>
              <a:t>React is primarily used for developing single-page applications (SPAs) where user interactions do not require a full page reload, resulting in a more dynamic and responsive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E44-DBC9-63C3-646C-2FD5E2C5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Why was React developed?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8EF8-09D7-A8B4-C16F-0880BE98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Complexity of tow-way data binding</a:t>
            </a:r>
          </a:p>
          <a:p>
            <a:r>
              <a:rPr lang="en-US" sz="3200"/>
              <a:t>Bad UX from using "cascading updates" of DOM tree</a:t>
            </a:r>
          </a:p>
          <a:p>
            <a:r>
              <a:rPr lang="en-US" sz="3200"/>
              <a:t>A lot of data on a page changing over time</a:t>
            </a:r>
          </a:p>
          <a:p>
            <a:r>
              <a:rPr lang="en-US" sz="3200"/>
              <a:t>Complexity of Facebook's UI architecture</a:t>
            </a:r>
          </a:p>
          <a:p>
            <a:r>
              <a:rPr lang="en-US" sz="3200"/>
              <a:t>Shift from MVC mentality</a:t>
            </a:r>
          </a:p>
        </p:txBody>
      </p:sp>
    </p:spTree>
    <p:extLst>
      <p:ext uri="{BB962C8B-B14F-4D97-AF65-F5344CB8AC3E}">
        <p14:creationId xmlns:p14="http://schemas.microsoft.com/office/powerpoint/2010/main" val="203233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486D-7D44-BC1A-09CB-993A65BC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Who uses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5D85-9CB9-719B-23A8-430D3B85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Facebook</a:t>
            </a:r>
          </a:p>
          <a:p>
            <a:r>
              <a:rPr lang="en-US" sz="3200"/>
              <a:t>Instagram</a:t>
            </a:r>
          </a:p>
          <a:p>
            <a:r>
              <a:rPr lang="en-US" sz="3200"/>
              <a:t>Netflix</a:t>
            </a:r>
          </a:p>
          <a:p>
            <a:r>
              <a:rPr lang="en-US" sz="3200"/>
              <a:t>Reddit</a:t>
            </a:r>
          </a:p>
          <a:p>
            <a:r>
              <a:rPr lang="en-US" sz="3200"/>
              <a:t>Airbnb</a:t>
            </a:r>
          </a:p>
          <a:p>
            <a:r>
              <a:rPr lang="en-US" sz="3200"/>
              <a:t>asana</a:t>
            </a:r>
          </a:p>
        </p:txBody>
      </p:sp>
    </p:spTree>
    <p:extLst>
      <p:ext uri="{BB962C8B-B14F-4D97-AF65-F5344CB8AC3E}">
        <p14:creationId xmlns:p14="http://schemas.microsoft.com/office/powerpoint/2010/main" val="1831362180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6022-8015-936C-2187-264D18CE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React: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F87A-1C2A-C792-A575-542DD36B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React is Fast</a:t>
            </a:r>
          </a:p>
          <a:p>
            <a:r>
              <a:rPr lang="en-US" sz="3200"/>
              <a:t>Easy to understand what a component will render.</a:t>
            </a:r>
          </a:p>
          <a:p>
            <a:r>
              <a:rPr lang="en-US" sz="3200"/>
              <a:t>Easy to mix HTML and JS</a:t>
            </a:r>
          </a:p>
          <a:p>
            <a:r>
              <a:rPr lang="en-US" sz="3200"/>
              <a:t>Use full power of JS</a:t>
            </a:r>
          </a:p>
          <a:p>
            <a:r>
              <a:rPr lang="en-US" sz="3200"/>
              <a:t>No complex tow-way data flow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8749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3FDC-14FC-B24D-A2F7-1C97ECA3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React: 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8F47-F933-6A92-EF94-BD07B302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/>
              <a:t>React is nothing but the view</a:t>
            </a:r>
          </a:p>
          <a:p>
            <a:pPr marL="514350" indent="-514350" algn="ctr">
              <a:buAutoNum type="romanUcPeriod"/>
            </a:pPr>
            <a:r>
              <a:rPr lang="en-US" sz="3200"/>
              <a:t> No events</a:t>
            </a:r>
          </a:p>
          <a:p>
            <a:pPr marL="514350" indent="-514350" algn="ctr">
              <a:buAutoNum type="romanUcPeriod"/>
            </a:pPr>
            <a:r>
              <a:rPr lang="en-US" sz="3200"/>
              <a:t>No XHR</a:t>
            </a:r>
          </a:p>
          <a:p>
            <a:pPr marL="514350" indent="-514350" algn="ctr">
              <a:buAutoNum type="romanUcPeriod"/>
            </a:pPr>
            <a:r>
              <a:rPr lang="en-US" sz="3200"/>
              <a:t>No data/models</a:t>
            </a:r>
          </a:p>
          <a:p>
            <a:r>
              <a:rPr lang="en-US" sz="3200"/>
              <a:t>Architectural annoyances</a:t>
            </a:r>
          </a:p>
          <a:p>
            <a:r>
              <a:rPr lang="en-US" sz="3200"/>
              <a:t>Building JSX requires some extra work</a:t>
            </a:r>
          </a:p>
        </p:txBody>
      </p:sp>
    </p:spTree>
    <p:extLst>
      <p:ext uri="{BB962C8B-B14F-4D97-AF65-F5344CB8AC3E}">
        <p14:creationId xmlns:p14="http://schemas.microsoft.com/office/powerpoint/2010/main" val="563870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34D8-224B-FB0B-7814-3A2C5777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Why should I use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E1F9-575B-3AC5-8352-1A28EDDF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/>
              <a:t>Easy to read and understand views</a:t>
            </a:r>
          </a:p>
          <a:p>
            <a:r>
              <a:rPr lang="en-US" sz="3200"/>
              <a:t>Concept of component in the </a:t>
            </a:r>
            <a:r>
              <a:rPr lang="en-US" sz="3200" i="1"/>
              <a:t>future</a:t>
            </a:r>
            <a:r>
              <a:rPr lang="en-US" sz="3200"/>
              <a:t> of web development</a:t>
            </a:r>
          </a:p>
          <a:p>
            <a:r>
              <a:rPr lang="en-US" sz="3200"/>
              <a:t>If your page use a lot of fast updating data or real time data – React is the way to go</a:t>
            </a:r>
          </a:p>
          <a:p>
            <a:r>
              <a:rPr lang="en-US" sz="3200"/>
              <a:t>Once you and your team is over the </a:t>
            </a:r>
            <a:r>
              <a:rPr lang="en-US" sz="3200" err="1"/>
              <a:t>React's</a:t>
            </a:r>
            <a:r>
              <a:rPr lang="en-US" sz="3200"/>
              <a:t> learning curve, developing your app will become more faster </a:t>
            </a:r>
          </a:p>
        </p:txBody>
      </p:sp>
    </p:spTree>
    <p:extLst>
      <p:ext uri="{BB962C8B-B14F-4D97-AF65-F5344CB8AC3E}">
        <p14:creationId xmlns:p14="http://schemas.microsoft.com/office/powerpoint/2010/main" val="128967831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Information Technology</vt:lpstr>
      <vt:lpstr>Information Technology</vt:lpstr>
      <vt:lpstr>Role of Front-End Web Development in IT?</vt:lpstr>
      <vt:lpstr>What is React.js?</vt:lpstr>
      <vt:lpstr>Why was React developed?</vt:lpstr>
      <vt:lpstr>Who uses React?</vt:lpstr>
      <vt:lpstr>React: the good</vt:lpstr>
      <vt:lpstr>React: the bad</vt:lpstr>
      <vt:lpstr>Why should I use React?</vt:lpstr>
      <vt:lpstr>Is switching to React easy?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1</cp:revision>
  <dcterms:created xsi:type="dcterms:W3CDTF">2023-10-29T18:31:20Z</dcterms:created>
  <dcterms:modified xsi:type="dcterms:W3CDTF">2023-10-29T20:04:54Z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