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8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E314-9922-9EEB-64B7-2FA5BED2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C1D54-0075-145C-2073-9B26936CE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CF58-2EDD-BD88-E042-BD923899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0A02-9B34-05B4-A37B-A1CCD670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DB0B-DF95-6B3D-C769-137D4916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0EFB-D462-32C7-40A6-B281EBC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32AE-E1F5-109E-B557-88B05D5D7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F9DD-3549-1206-C123-EB7A97BB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D0B14-7C3C-E961-C7CB-6D72BBF1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A12C-0468-6DAD-1201-E7E943E0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7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26F3E-1DCB-6FA7-E63A-0E219AD0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5711-22AB-E92F-D016-0AEFBCA82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197A-A0D0-A89B-7081-2D5C97C2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014B-6A66-946D-AFFD-7848D2E4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BD94-9FA3-1FB8-FDAF-7B7CD9F9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E0C8-07DB-A11E-45CD-111C561C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0F69-6296-5439-D8C3-E3880A3F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1733-A6E5-6660-A974-6318E094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46CB-5AB1-64B9-2F21-173611E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E63A-381F-7F3B-7E93-B21016FF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C818-11C0-A508-9065-B7EAADA9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55F9-06BA-02F4-2697-AFC20D6D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7529-BD00-BBAC-E8DF-55C440C9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377B-94AF-3A94-802B-2B8D9199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A151-9850-B81B-6181-6581A3C0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0723-DE5E-BCDB-D4AB-AF7F9FD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5A36-2DC5-EFE6-834C-53DB4ECC0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BA48D-4A1E-48BD-B2A5-D270266A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262A-4F52-3814-08DE-4087FD1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FD45-FBE0-0E5A-911A-1963EBF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1EC3-A36B-4B27-5B75-D69D3F21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6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4C12-77A5-2BB1-0C50-36F206BB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41E61-7616-EE0F-C501-FD2F0B6B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84B1-D92D-3344-CF45-65C3DEA41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AE68-66A8-7C0A-4713-E94C26EF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E95D4-BA2A-6F43-0A1D-37B4308A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E80DA-E610-B25C-2B2E-0EF1D7A4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8C406-FC02-6606-1801-DF77D04A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50D84-49E6-BE4C-9A0F-7BB4B7D8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D7C-E6A8-AFFD-1B9D-C745A7EB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3AED2-3735-9535-C373-CAB00E8A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623E2-BF76-B709-47D4-9F1F3C39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201AC-BAEC-BBD6-B3DC-1DEF575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25A97-CA72-CDFC-8372-F390E85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62973-510A-C8EA-D189-C8030554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DE6A-DEF5-03BE-7F8C-0A38A7A2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8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2090-998B-EDA1-D0EA-7F1650C5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4140-E571-FA98-D67B-80E7D4A8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1F53-E790-D738-730A-3AF29527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74E2-7807-ABF8-AE8A-C417400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2525-8A8E-6F5B-DC6A-9D5D081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98B4-2EE9-69BE-37D9-83B0B8CF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5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0B37-DA52-5AA7-C91B-F62F992B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F488D-F202-E893-00AB-C9130689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9111A-4AEB-FE1C-D060-ACCFFFEE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0DF41-C473-599D-BEAE-26DF574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6270A-2320-573A-12F9-D18E19C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CD873-A12A-B3F5-2063-19DF825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518EF-2CF3-6A8C-C59B-E9087A24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0C10-DA76-E22F-47F3-0CA3DA60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386A-805C-373F-14CA-BE7D7FEBE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8672-1C9A-4FB8-9CCA-EA1E57EAE61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8117-531A-F397-2902-9E868BAC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323-5C49-8710-30AB-2FCB3A0F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BE8E-945B-4478-A2F5-ED6A9DB93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580FB7-3BC5-B395-45A7-F328D7358EAB}"/>
              </a:ext>
            </a:extLst>
          </p:cNvPr>
          <p:cNvSpPr txBox="1"/>
          <p:nvPr/>
        </p:nvSpPr>
        <p:spPr>
          <a:xfrm>
            <a:off x="3047268" y="3429000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Track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F8AEC-38EA-22AC-04CD-E946852F491F}"/>
              </a:ext>
            </a:extLst>
          </p:cNvPr>
          <p:cNvSpPr txBox="1"/>
          <p:nvPr/>
        </p:nvSpPr>
        <p:spPr>
          <a:xfrm>
            <a:off x="3589865" y="4629329"/>
            <a:ext cx="501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Arduino (RFID) based student attendance tracker ]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872B5-5216-2B1D-1F68-E494D09D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58" y="865185"/>
            <a:ext cx="2327284" cy="232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9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7033-9713-FCB5-6D53-7AA86193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5" y="2792751"/>
            <a:ext cx="10515600" cy="1325563"/>
          </a:xfrm>
        </p:spPr>
        <p:txBody>
          <a:bodyPr/>
          <a:lstStyle/>
          <a:p>
            <a:r>
              <a:rPr lang="en-US" dirty="0"/>
              <a:t>4) Add Student </a:t>
            </a:r>
            <a:br>
              <a:rPr lang="en-US" dirty="0"/>
            </a:br>
            <a:r>
              <a:rPr lang="en-US" dirty="0"/>
              <a:t>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3A8B-BB81-866B-867F-7D8CA7D6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88" y="418191"/>
            <a:ext cx="6130358" cy="60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04B-015F-84A4-52C9-9DDDFE04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5) Submit </a:t>
            </a:r>
            <a:br>
              <a:rPr lang="en-US" dirty="0"/>
            </a:br>
            <a:r>
              <a:rPr lang="en-US" dirty="0"/>
              <a:t>Assignment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553B1-29F2-CA0D-6E04-C72B4F02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995" y="341190"/>
            <a:ext cx="6220805" cy="61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063-BA15-D54A-2260-7ACC3257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6) Mark </a:t>
            </a:r>
            <a:br>
              <a:rPr lang="en-US" dirty="0"/>
            </a:br>
            <a:r>
              <a:rPr lang="en-US" dirty="0"/>
              <a:t>Attendance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17A7A-342C-B6A5-3B67-B947C65F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63" y="188553"/>
            <a:ext cx="6357137" cy="62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063-BA15-D54A-2260-7ACC3257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6) Mark </a:t>
            </a:r>
            <a:br>
              <a:rPr lang="en-US" dirty="0"/>
            </a:br>
            <a:r>
              <a:rPr lang="en-US" dirty="0"/>
              <a:t>Attendance Activity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41" y="150858"/>
            <a:ext cx="6629700" cy="65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462F-BA23-68AD-FE18-66AFE254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R="2540" algn="ctr"/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IN" sz="4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4CE3-0CF4-E092-9F3A-81F434B4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09" y="637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effectLst/>
                <a:latin typeface="+mn-lt"/>
                <a:ea typeface="Times New Roman" panose="02020603050405020304" pitchFamily="18" charset="0"/>
              </a:rPr>
              <a:t>Hardware Requirements</a:t>
            </a:r>
            <a:endParaRPr lang="en-IN" dirty="0">
              <a:latin typeface="+mn-lt"/>
            </a:endParaRPr>
          </a:p>
        </p:txBody>
      </p:sp>
      <p:pic>
        <p:nvPicPr>
          <p:cNvPr id="2052" name="Picture 32">
            <a:extLst>
              <a:ext uri="{FF2B5EF4-FFF2-40B4-BE49-F238E27FC236}">
                <a16:creationId xmlns:a16="http://schemas.microsoft.com/office/drawing/2014/main" id="{40192B61-FB86-AC73-955A-E7977F065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/>
          <a:stretch/>
        </p:blipFill>
        <p:spPr bwMode="auto">
          <a:xfrm>
            <a:off x="140677" y="3549770"/>
            <a:ext cx="2748982" cy="291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77DFE-B1BF-3053-6B18-1389DB96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659" y="3429000"/>
            <a:ext cx="2843002" cy="2842502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619A0-F1C9-DC51-2752-B585D9A9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489" y="3587261"/>
            <a:ext cx="2526432" cy="2525979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68B16-A62F-F77B-6F27-8DB451D4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44250" y="3549770"/>
            <a:ext cx="2689135" cy="2688663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89623-981F-6A06-DE89-35A490DA9696}"/>
              </a:ext>
            </a:extLst>
          </p:cNvPr>
          <p:cNvSpPr txBox="1"/>
          <p:nvPr/>
        </p:nvSpPr>
        <p:spPr>
          <a:xfrm>
            <a:off x="448209" y="303134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UNO Board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766CE-E1AA-E89A-3CB1-DDE0D3DCB00F}"/>
              </a:ext>
            </a:extLst>
          </p:cNvPr>
          <p:cNvSpPr txBox="1"/>
          <p:nvPr/>
        </p:nvSpPr>
        <p:spPr>
          <a:xfrm>
            <a:off x="9444250" y="293889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Wires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91814-DF41-A189-6512-33DCCCF0950F}"/>
              </a:ext>
            </a:extLst>
          </p:cNvPr>
          <p:cNvSpPr txBox="1"/>
          <p:nvPr/>
        </p:nvSpPr>
        <p:spPr>
          <a:xfrm>
            <a:off x="6855763" y="295419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Breadboard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1C763-70FE-A4D6-D687-B73EF754EFBD}"/>
              </a:ext>
            </a:extLst>
          </p:cNvPr>
          <p:cNvSpPr txBox="1"/>
          <p:nvPr/>
        </p:nvSpPr>
        <p:spPr>
          <a:xfrm>
            <a:off x="3244201" y="302023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R305/R307 RFID Sensor</a:t>
            </a:r>
          </a:p>
        </p:txBody>
      </p:sp>
    </p:spTree>
    <p:extLst>
      <p:ext uri="{BB962C8B-B14F-4D97-AF65-F5344CB8AC3E}">
        <p14:creationId xmlns:p14="http://schemas.microsoft.com/office/powerpoint/2010/main" val="20615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20F1-2C51-EA84-9E35-A4DED014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Circuit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70B9E-3F94-9DBA-4C8D-268BBD039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/>
          <a:stretch/>
        </p:blipFill>
        <p:spPr>
          <a:xfrm rot="5400000">
            <a:off x="4387327" y="309195"/>
            <a:ext cx="6491723" cy="62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7091-580E-34BC-C7BD-3D34DA24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</a:rPr>
              <a:t>Block</a:t>
            </a:r>
            <a:r>
              <a:rPr lang="en-IN" smtClean="0">
                <a:latin typeface="Times New Roman" panose="02020603050405020304" pitchFamily="18" charset="0"/>
              </a:rPr>
              <a:t/>
            </a:r>
            <a:br>
              <a:rPr lang="en-IN" smtClean="0">
                <a:latin typeface="Times New Roman" panose="02020603050405020304" pitchFamily="18" charset="0"/>
              </a:rPr>
            </a:br>
            <a:r>
              <a:rPr lang="en-IN" smtClean="0">
                <a:latin typeface="Times New Roman" panose="02020603050405020304" pitchFamily="18" charset="0"/>
              </a:rPr>
              <a:t>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ADB7E-1F4F-3921-F6A5-5FA1B917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3316" y="1588391"/>
            <a:ext cx="7656830" cy="3681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28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6D65-11CE-E28C-25E4-D75A07F0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0E2D-2040-E9C8-FD1C-668C434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1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EA94-D7AF-695C-774B-FD34A197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094"/>
            <a:ext cx="10515600" cy="4351338"/>
          </a:xfrm>
        </p:spPr>
        <p:txBody>
          <a:bodyPr>
            <a:normAutofit/>
          </a:bodyPr>
          <a:lstStyle/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Joel Aaron John Dsouza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Jayesh Sanjay Kambali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Avinash K Mahato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Levon Mario Rodrigues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Gaspar Fernandes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Harehan Hassim Shaikh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Ashton Joaquim Dias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540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James Lobo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Pratik Prashant Amonkar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3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B04-AB08-8413-ED7A-5E7B014E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3" y="2358659"/>
            <a:ext cx="10515600" cy="2140682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</a:t>
            </a:r>
            <a:b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8386F-A85A-8D23-833A-AD3786F4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98" y="209612"/>
            <a:ext cx="6207224" cy="65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84C-2C36-BD19-5C86-634950DA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02" y="276621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E16D3-3B5D-D963-7ECD-3B1848E0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3784" y="302192"/>
            <a:ext cx="7765121" cy="6253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56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298-13A5-64D7-6310-1BB2D291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46" y="276621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4A2C3-B91C-93B6-D57A-C69C158A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00" y="674595"/>
            <a:ext cx="9143380" cy="55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500-4A7A-B792-042B-E1E6BB45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392C-D77F-C273-2B64-5767B032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15" y="2695835"/>
            <a:ext cx="10515600" cy="1325563"/>
          </a:xfrm>
        </p:spPr>
        <p:txBody>
          <a:bodyPr/>
          <a:lstStyle/>
          <a:p>
            <a:r>
              <a:rPr lang="en-US" dirty="0"/>
              <a:t>1) Add Class Activity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6FC5A-F2D2-7421-E022-F0042DF9C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07" y="414352"/>
            <a:ext cx="5936640" cy="58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336D-F887-2660-30C9-611D708B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3" y="2766218"/>
            <a:ext cx="10515600" cy="1325563"/>
          </a:xfrm>
        </p:spPr>
        <p:txBody>
          <a:bodyPr/>
          <a:lstStyle/>
          <a:p>
            <a:r>
              <a:rPr lang="en-US" dirty="0"/>
              <a:t>2) Login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08E4F-6945-120A-2A35-FC23E76F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69" y="451599"/>
            <a:ext cx="6025131" cy="59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B9F5-14CE-CA59-F07B-A4B7123B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39" y="27662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3) Attendance </a:t>
            </a:r>
            <a:br>
              <a:rPr lang="en-US" dirty="0"/>
            </a:br>
            <a:r>
              <a:rPr lang="en-US" dirty="0"/>
              <a:t>Report Activity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5381-2533-317B-46F1-0DF02B02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14" y="419099"/>
            <a:ext cx="60293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113</Words>
  <Application>Microsoft Office PowerPoint</Application>
  <PresentationFormat>Widescreen</PresentationFormat>
  <Paragraphs>32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Team Members</vt:lpstr>
      <vt:lpstr>ENTITY  RELATIONSHIP  DIAGRAM</vt:lpstr>
      <vt:lpstr>Class Diagram</vt:lpstr>
      <vt:lpstr>Use Case Diagram</vt:lpstr>
      <vt:lpstr>Activity Diagrams</vt:lpstr>
      <vt:lpstr>1) Add Class Activity</vt:lpstr>
      <vt:lpstr>2) Login Activity</vt:lpstr>
      <vt:lpstr>3) Attendance  Report Activity</vt:lpstr>
      <vt:lpstr>4) Add Student  Activity</vt:lpstr>
      <vt:lpstr>5) Submit  Assignment Activity</vt:lpstr>
      <vt:lpstr>6) Mark  Attendance Activity</vt:lpstr>
      <vt:lpstr>6) Mark  Attendance Activity</vt:lpstr>
      <vt:lpstr>HARDWARE SETUP</vt:lpstr>
      <vt:lpstr>Hardware Requirements</vt:lpstr>
      <vt:lpstr>Circuit Diagram</vt:lpstr>
      <vt:lpstr>Block Diagram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Kambli</dc:creator>
  <cp:lastModifiedBy>Jayesh Kambli</cp:lastModifiedBy>
  <cp:revision>9</cp:revision>
  <dcterms:created xsi:type="dcterms:W3CDTF">2024-03-22T19:13:25Z</dcterms:created>
  <dcterms:modified xsi:type="dcterms:W3CDTF">2024-03-26T06:53:38Z</dcterms:modified>
</cp:coreProperties>
</file>