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4026" r:id="rId2"/>
  </p:sldMasterIdLst>
  <p:notesMasterIdLst>
    <p:notesMasterId r:id="rId7"/>
  </p:notesMasterIdLst>
  <p:sldIdLst>
    <p:sldId id="559" r:id="rId3"/>
    <p:sldId id="590" r:id="rId4"/>
    <p:sldId id="498" r:id="rId5"/>
    <p:sldId id="604" r:id="rId6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core" initials="G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C076"/>
    <a:srgbClr val="032C4A"/>
    <a:srgbClr val="3CDEE6"/>
    <a:srgbClr val="4FC9FF"/>
    <a:srgbClr val="F79B35"/>
    <a:srgbClr val="00FF00"/>
    <a:srgbClr val="33ED56"/>
    <a:srgbClr val="58CAA7"/>
    <a:srgbClr val="4C5E24"/>
    <a:srgbClr val="865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7" autoAdjust="0"/>
    <p:restoredTop sz="95507" autoAdjust="0"/>
  </p:normalViewPr>
  <p:slideViewPr>
    <p:cSldViewPr snapToGrid="0">
      <p:cViewPr varScale="1">
        <p:scale>
          <a:sx n="72" d="100"/>
          <a:sy n="72" d="100"/>
        </p:scale>
        <p:origin x="1548" y="72"/>
      </p:cViewPr>
      <p:guideLst>
        <p:guide orient="horz" pos="486"/>
        <p:guide pos="1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ABB3A-6590-418E-82F3-7103F0AE2B18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D049D-E6E5-42C8-B6E0-B326EBD819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15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8.jpe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jpeg"/><Relationship Id="rId7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jpeg"/><Relationship Id="rId7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jpeg"/><Relationship Id="rId7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8.jpe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jpeg"/><Relationship Id="rId7" Type="http://schemas.openxmlformats.org/officeDocument/2006/relationships/image" Target="../media/image2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8.jpe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DE059669-D665-4EC3-AAD3-76458BA39420" descr="AE5E8382-2306-409F-AEAD-CB65EA6A496C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6" y="6400800"/>
            <a:ext cx="3279648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73839" y="5238951"/>
            <a:ext cx="8595360" cy="369332"/>
          </a:xfrm>
        </p:spPr>
        <p:txBody>
          <a:bodyPr anchor="b"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73839" y="5654004"/>
            <a:ext cx="5441161" cy="518196"/>
          </a:xfrm>
        </p:spPr>
        <p:txBody>
          <a:bodyPr anchor="t">
            <a:noAutofit/>
          </a:bodyPr>
          <a:lstStyle>
            <a:lvl1pPr>
              <a:defRPr sz="180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4876800"/>
            <a:ext cx="9144000" cy="304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 descr="GP_LD_LOGO.jp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5174" y="6248400"/>
            <a:ext cx="2494026" cy="389763"/>
          </a:xfrm>
          <a:prstGeom prst="rect">
            <a:avLst/>
          </a:prstGeom>
        </p:spPr>
      </p:pic>
      <p:pic>
        <p:nvPicPr>
          <p:cNvPr id="11" name="Picture 10" descr="Generating Impact_YELLOW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4928616"/>
            <a:ext cx="2088490" cy="220675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730"/>
          <a:stretch/>
        </p:blipFill>
        <p:spPr bwMode="auto">
          <a:xfrm>
            <a:off x="3175" y="1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3276600"/>
            <a:ext cx="9144000" cy="1676400"/>
          </a:xfrm>
          <a:prstGeom prst="rect">
            <a:avLst/>
          </a:prstGeom>
          <a:gradFill flip="none" rotWithShape="1">
            <a:gsLst>
              <a:gs pos="32000">
                <a:sysClr val="windowText" lastClr="000000">
                  <a:lumMod val="95000"/>
                  <a:lumOff val="5000"/>
                  <a:alpha val="64000"/>
                </a:sysClr>
              </a:gs>
              <a:gs pos="100000">
                <a:sysClr val="windowText" lastClr="000000">
                  <a:lumMod val="75000"/>
                  <a:lumOff val="25000"/>
                  <a:alpha val="28000"/>
                </a:sysClr>
              </a:gs>
            </a:gsLst>
            <a:lin ang="0" scaled="1"/>
            <a:tileRect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5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665803"/>
            <a:ext cx="8520113" cy="120802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 smtClean="0">
                <a:solidFill>
                  <a:schemeClr val="bg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651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881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063"/>
            <a:ext cx="9144000" cy="478100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3276600"/>
            <a:ext cx="9144000" cy="1676400"/>
          </a:xfrm>
          <a:prstGeom prst="rect">
            <a:avLst/>
          </a:prstGeom>
          <a:gradFill flip="none" rotWithShape="1">
            <a:gsLst>
              <a:gs pos="32000">
                <a:schemeClr val="tx1">
                  <a:lumMod val="95000"/>
                  <a:lumOff val="5000"/>
                  <a:alpha val="64000"/>
                </a:schemeClr>
              </a:gs>
              <a:gs pos="100000">
                <a:schemeClr val="tx1">
                  <a:lumMod val="75000"/>
                  <a:lumOff val="25000"/>
                  <a:alpha val="2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Genpact_Master_BLU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81573" y="6220046"/>
            <a:ext cx="1433827" cy="21885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5189220"/>
            <a:ext cx="8686800" cy="514301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8600" y="5749241"/>
            <a:ext cx="6972300" cy="514301"/>
          </a:xfrm>
        </p:spPr>
        <p:txBody>
          <a:bodyPr anchor="t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4594860"/>
            <a:ext cx="9144000" cy="381000"/>
            <a:chOff x="0" y="0"/>
            <a:chExt cx="9144000" cy="381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3246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 descr="Genpact_Headline2_Outline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559464" y="83264"/>
              <a:ext cx="2400380" cy="149784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 userDrawn="1"/>
          </p:nvSpPr>
          <p:spPr>
            <a:xfrm>
              <a:off x="0" y="317863"/>
              <a:ext cx="9144000" cy="63137"/>
            </a:xfrm>
            <a:prstGeom prst="rect">
              <a:avLst/>
            </a:prstGeom>
            <a:solidFill>
              <a:srgbClr val="00A3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3441700"/>
            <a:ext cx="4343400" cy="11531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4280100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44000" cy="470262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3276600"/>
            <a:ext cx="9144000" cy="1676400"/>
          </a:xfrm>
          <a:prstGeom prst="rect">
            <a:avLst/>
          </a:prstGeom>
          <a:gradFill flip="none" rotWithShape="1">
            <a:gsLst>
              <a:gs pos="32000">
                <a:schemeClr val="tx1">
                  <a:lumMod val="95000"/>
                  <a:lumOff val="5000"/>
                  <a:alpha val="64000"/>
                </a:schemeClr>
              </a:gs>
              <a:gs pos="100000">
                <a:schemeClr val="tx1">
                  <a:lumMod val="75000"/>
                  <a:lumOff val="25000"/>
                  <a:alpha val="2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Genpact_Master_BLU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81573" y="6220046"/>
            <a:ext cx="1433827" cy="21885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5189220"/>
            <a:ext cx="8686800" cy="514301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8600" y="5749241"/>
            <a:ext cx="6972300" cy="514301"/>
          </a:xfrm>
        </p:spPr>
        <p:txBody>
          <a:bodyPr anchor="t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4594860"/>
            <a:ext cx="9144000" cy="381000"/>
            <a:chOff x="0" y="0"/>
            <a:chExt cx="9144000" cy="381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3246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 descr="Genpact_Headline2_Outline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559464" y="83264"/>
              <a:ext cx="2400380" cy="149784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 userDrawn="1"/>
          </p:nvSpPr>
          <p:spPr>
            <a:xfrm>
              <a:off x="0" y="317863"/>
              <a:ext cx="9144000" cy="63137"/>
            </a:xfrm>
            <a:prstGeom prst="rect">
              <a:avLst/>
            </a:prstGeom>
            <a:solidFill>
              <a:srgbClr val="00A3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3441700"/>
            <a:ext cx="4343400" cy="11531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28600" y="6438900"/>
            <a:ext cx="234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DESIGN ∙ TRANSFORM ∙ RUN</a:t>
            </a:r>
          </a:p>
        </p:txBody>
      </p:sp>
    </p:spTree>
    <p:extLst>
      <p:ext uri="{BB962C8B-B14F-4D97-AF65-F5344CB8AC3E}">
        <p14:creationId xmlns:p14="http://schemas.microsoft.com/office/powerpoint/2010/main" val="3852062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52600" y="-22860"/>
            <a:ext cx="1914526" cy="4800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2" t="22571" r="43854" b="11263"/>
          <a:stretch/>
        </p:blipFill>
        <p:spPr>
          <a:xfrm>
            <a:off x="3648074" y="-11430"/>
            <a:ext cx="1856633" cy="48348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5925" y="0"/>
            <a:ext cx="2074755" cy="46993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287"/>
            <a:ext cx="1790699" cy="48463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15199" y="-1"/>
            <a:ext cx="1828801" cy="475488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3276600"/>
            <a:ext cx="9144000" cy="1676400"/>
          </a:xfrm>
          <a:prstGeom prst="rect">
            <a:avLst/>
          </a:prstGeom>
          <a:gradFill flip="none" rotWithShape="1">
            <a:gsLst>
              <a:gs pos="32000">
                <a:schemeClr val="tx1">
                  <a:lumMod val="95000"/>
                  <a:lumOff val="5000"/>
                  <a:alpha val="64000"/>
                </a:schemeClr>
              </a:gs>
              <a:gs pos="100000">
                <a:schemeClr val="tx1">
                  <a:lumMod val="75000"/>
                  <a:lumOff val="25000"/>
                  <a:alpha val="2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Genpact_Master_BLUE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81573" y="6220046"/>
            <a:ext cx="1433827" cy="21885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5189220"/>
            <a:ext cx="8686800" cy="514301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8600" y="5749241"/>
            <a:ext cx="6972300" cy="514301"/>
          </a:xfrm>
        </p:spPr>
        <p:txBody>
          <a:bodyPr anchor="t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4594860"/>
            <a:ext cx="9144000" cy="381000"/>
            <a:chOff x="0" y="0"/>
            <a:chExt cx="9144000" cy="381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3246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 descr="Genpact_Headline2_Outline.png"/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6559464" y="83264"/>
              <a:ext cx="2400380" cy="149784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 userDrawn="1"/>
          </p:nvSpPr>
          <p:spPr>
            <a:xfrm>
              <a:off x="0" y="317863"/>
              <a:ext cx="9144000" cy="63137"/>
            </a:xfrm>
            <a:prstGeom prst="rect">
              <a:avLst/>
            </a:prstGeom>
            <a:solidFill>
              <a:srgbClr val="00A3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3441700"/>
            <a:ext cx="4343400" cy="11531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919239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- Option 2">
    <p:bg>
      <p:bgPr>
        <a:solidFill>
          <a:srgbClr val="0069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913" y="2482252"/>
            <a:ext cx="7772400" cy="1661993"/>
          </a:xfr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>
              <a:defRPr lang="en-US" sz="6000" b="0" kern="1200" dirty="0">
                <a:solidFill>
                  <a:schemeClr val="bg1"/>
                </a:solidFill>
                <a:latin typeface="Trebuchet MS" pitchFamily="34" charset="0"/>
                <a:ea typeface="ＭＳ Ｐゴシック"/>
                <a:cs typeface="ＭＳ Ｐゴシック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2229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 userDrawn="1"/>
        </p:nvSpPr>
        <p:spPr>
          <a:xfrm>
            <a:off x="315913" y="2030506"/>
            <a:ext cx="1295400" cy="68235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5"/>
          <p:cNvSpPr>
            <a:spLocks noChangeArrowheads="1"/>
          </p:cNvSpPr>
          <p:nvPr userDrawn="1"/>
        </p:nvSpPr>
        <p:spPr bwMode="auto">
          <a:xfrm>
            <a:off x="468313" y="2186473"/>
            <a:ext cx="990600" cy="81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73138" fontAlgn="base">
              <a:spcBef>
                <a:spcPct val="0"/>
              </a:spcBef>
              <a:spcAft>
                <a:spcPct val="0"/>
              </a:spcAft>
              <a:buFont typeface="Times" pitchFamily="18" charset="0"/>
              <a:buNone/>
              <a:tabLst>
                <a:tab pos="1374775" algn="l"/>
              </a:tabLst>
            </a:pPr>
            <a:r>
              <a:rPr lang="en-US" sz="1000" dirty="0">
                <a:solidFill>
                  <a:srgbClr val="FFFFFF"/>
                </a:solidFill>
                <a:latin typeface="Verdana" pitchFamily="34" charset="0"/>
              </a:rPr>
              <a:t>R29 G29 B27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1781969" y="2030506"/>
            <a:ext cx="1295400" cy="682355"/>
          </a:xfrm>
          <a:prstGeom prst="rect">
            <a:avLst/>
          </a:prstGeom>
          <a:solidFill>
            <a:srgbClr val="00BD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4" name="Rectangle 5"/>
          <p:cNvSpPr>
            <a:spLocks noChangeArrowheads="1"/>
          </p:cNvSpPr>
          <p:nvPr userDrawn="1"/>
        </p:nvSpPr>
        <p:spPr bwMode="auto">
          <a:xfrm>
            <a:off x="1858169" y="2186473"/>
            <a:ext cx="1143000" cy="81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73138" fontAlgn="base">
              <a:spcBef>
                <a:spcPct val="0"/>
              </a:spcBef>
              <a:spcAft>
                <a:spcPct val="0"/>
              </a:spcAft>
              <a:buFont typeface="Times" pitchFamily="18" charset="0"/>
              <a:buNone/>
              <a:tabLst>
                <a:tab pos="1374775" algn="l"/>
              </a:tabLst>
            </a:pPr>
            <a:r>
              <a:rPr lang="en-US" sz="1000" dirty="0">
                <a:solidFill>
                  <a:srgbClr val="FFFFFF"/>
                </a:solidFill>
                <a:latin typeface="Verdana" pitchFamily="34" charset="0"/>
              </a:rPr>
              <a:t>R0 G189 B255</a:t>
            </a:r>
          </a:p>
        </p:txBody>
      </p:sp>
      <p:sp>
        <p:nvSpPr>
          <p:cNvPr id="45" name="Rectangle 44"/>
          <p:cNvSpPr>
            <a:spLocks noChangeArrowheads="1"/>
          </p:cNvSpPr>
          <p:nvPr userDrawn="1"/>
        </p:nvSpPr>
        <p:spPr bwMode="auto">
          <a:xfrm>
            <a:off x="3211513" y="2030506"/>
            <a:ext cx="1295400" cy="682355"/>
          </a:xfrm>
          <a:prstGeom prst="rect">
            <a:avLst/>
          </a:prstGeom>
          <a:solidFill>
            <a:srgbClr val="9C9E9F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6" name="Rectangle 5"/>
          <p:cNvSpPr>
            <a:spLocks noChangeArrowheads="1"/>
          </p:cNvSpPr>
          <p:nvPr userDrawn="1"/>
        </p:nvSpPr>
        <p:spPr bwMode="auto">
          <a:xfrm>
            <a:off x="3287713" y="2186473"/>
            <a:ext cx="1143000" cy="81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73138" fontAlgn="base">
              <a:spcBef>
                <a:spcPct val="0"/>
              </a:spcBef>
              <a:spcAft>
                <a:spcPct val="0"/>
              </a:spcAft>
              <a:buFont typeface="Times" pitchFamily="18" charset="0"/>
              <a:buNone/>
              <a:tabLst>
                <a:tab pos="1374775" algn="l"/>
              </a:tabLst>
            </a:pPr>
            <a:r>
              <a:rPr lang="en-US" sz="1000" dirty="0">
                <a:solidFill>
                  <a:srgbClr val="FFFFFF"/>
                </a:solidFill>
                <a:latin typeface="Verdana" pitchFamily="34" charset="0"/>
              </a:rPr>
              <a:t>R156 G158 B159</a:t>
            </a:r>
          </a:p>
        </p:txBody>
      </p:sp>
      <p:sp>
        <p:nvSpPr>
          <p:cNvPr id="47" name="Rectangle 5"/>
          <p:cNvSpPr>
            <a:spLocks noChangeArrowheads="1"/>
          </p:cNvSpPr>
          <p:nvPr userDrawn="1"/>
        </p:nvSpPr>
        <p:spPr bwMode="auto">
          <a:xfrm>
            <a:off x="315912" y="1667061"/>
            <a:ext cx="2895601" cy="193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73138" fontAlgn="base">
              <a:spcBef>
                <a:spcPct val="0"/>
              </a:spcBef>
              <a:spcAft>
                <a:spcPct val="0"/>
              </a:spcAft>
              <a:buFont typeface="Times" pitchFamily="18" charset="0"/>
              <a:buNone/>
              <a:tabLst>
                <a:tab pos="1374775" algn="l"/>
              </a:tabLst>
            </a:pPr>
            <a:r>
              <a:rPr lang="en-US" sz="1400" dirty="0">
                <a:solidFill>
                  <a:srgbClr val="000000"/>
                </a:solidFill>
                <a:latin typeface="Verdana" pitchFamily="34" charset="0"/>
              </a:rPr>
              <a:t>Primary Color Palette</a:t>
            </a:r>
          </a:p>
        </p:txBody>
      </p:sp>
      <p:sp>
        <p:nvSpPr>
          <p:cNvPr id="48" name="Rectangle 1"/>
          <p:cNvSpPr>
            <a:spLocks noChangeArrowheads="1"/>
          </p:cNvSpPr>
          <p:nvPr userDrawn="1"/>
        </p:nvSpPr>
        <p:spPr bwMode="auto">
          <a:xfrm>
            <a:off x="315913" y="4337807"/>
            <a:ext cx="1295400" cy="593231"/>
          </a:xfrm>
          <a:prstGeom prst="rect">
            <a:avLst/>
          </a:prstGeom>
          <a:solidFill>
            <a:srgbClr val="F7902B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9" name="Rectangle 5"/>
          <p:cNvSpPr>
            <a:spLocks noChangeArrowheads="1"/>
          </p:cNvSpPr>
          <p:nvPr userDrawn="1"/>
        </p:nvSpPr>
        <p:spPr bwMode="auto">
          <a:xfrm>
            <a:off x="392113" y="4471493"/>
            <a:ext cx="1143000" cy="81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73138" fontAlgn="base">
              <a:spcBef>
                <a:spcPct val="0"/>
              </a:spcBef>
              <a:spcAft>
                <a:spcPct val="0"/>
              </a:spcAft>
              <a:buFont typeface="Times" pitchFamily="18" charset="0"/>
              <a:buNone/>
              <a:tabLst>
                <a:tab pos="1374775" algn="l"/>
              </a:tabLst>
            </a:pPr>
            <a:r>
              <a:rPr lang="en-US" sz="1000" dirty="0">
                <a:solidFill>
                  <a:srgbClr val="FFFFFF"/>
                </a:solidFill>
                <a:latin typeface="Verdana" pitchFamily="34" charset="0"/>
              </a:rPr>
              <a:t>R247 G144 B43</a:t>
            </a:r>
          </a:p>
        </p:txBody>
      </p:sp>
      <p:sp>
        <p:nvSpPr>
          <p:cNvPr id="50" name="Line 24"/>
          <p:cNvSpPr>
            <a:spLocks noChangeShapeType="1"/>
          </p:cNvSpPr>
          <p:nvPr userDrawn="1"/>
        </p:nvSpPr>
        <p:spPr bwMode="auto">
          <a:xfrm>
            <a:off x="315914" y="3984313"/>
            <a:ext cx="41910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1D1D1B"/>
              </a:solidFill>
            </a:endParaRPr>
          </a:p>
        </p:txBody>
      </p:sp>
      <p:sp>
        <p:nvSpPr>
          <p:cNvPr id="51" name="Rectangle 16"/>
          <p:cNvSpPr>
            <a:spLocks noChangeArrowheads="1"/>
          </p:cNvSpPr>
          <p:nvPr userDrawn="1"/>
        </p:nvSpPr>
        <p:spPr bwMode="auto">
          <a:xfrm>
            <a:off x="1781969" y="4337807"/>
            <a:ext cx="1295400" cy="593231"/>
          </a:xfrm>
          <a:prstGeom prst="rect">
            <a:avLst/>
          </a:prstGeom>
          <a:solidFill>
            <a:srgbClr val="0069AA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Rectangle 5"/>
          <p:cNvSpPr>
            <a:spLocks noChangeArrowheads="1"/>
          </p:cNvSpPr>
          <p:nvPr userDrawn="1"/>
        </p:nvSpPr>
        <p:spPr bwMode="auto">
          <a:xfrm>
            <a:off x="1858169" y="4471493"/>
            <a:ext cx="1143000" cy="81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73138" fontAlgn="base">
              <a:spcBef>
                <a:spcPct val="0"/>
              </a:spcBef>
              <a:spcAft>
                <a:spcPct val="0"/>
              </a:spcAft>
              <a:buFont typeface="Times" pitchFamily="18" charset="0"/>
              <a:buNone/>
              <a:tabLst>
                <a:tab pos="1374775" algn="l"/>
              </a:tabLst>
            </a:pPr>
            <a:r>
              <a:rPr lang="en-US" sz="1000" dirty="0">
                <a:solidFill>
                  <a:srgbClr val="FFFFFF"/>
                </a:solidFill>
                <a:latin typeface="Verdana" pitchFamily="34" charset="0"/>
              </a:rPr>
              <a:t>R10 G105 B170</a:t>
            </a:r>
          </a:p>
        </p:txBody>
      </p:sp>
      <p:sp>
        <p:nvSpPr>
          <p:cNvPr id="53" name="Rectangle 16"/>
          <p:cNvSpPr>
            <a:spLocks noChangeArrowheads="1"/>
          </p:cNvSpPr>
          <p:nvPr userDrawn="1"/>
        </p:nvSpPr>
        <p:spPr bwMode="auto">
          <a:xfrm>
            <a:off x="1781969" y="2743497"/>
            <a:ext cx="1295400" cy="259016"/>
          </a:xfrm>
          <a:prstGeom prst="rect">
            <a:avLst/>
          </a:prstGeom>
          <a:solidFill>
            <a:srgbClr val="00BDFF">
              <a:alpha val="8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4" name="Rectangle 53"/>
          <p:cNvSpPr>
            <a:spLocks noChangeArrowheads="1"/>
          </p:cNvSpPr>
          <p:nvPr userDrawn="1"/>
        </p:nvSpPr>
        <p:spPr bwMode="auto">
          <a:xfrm>
            <a:off x="3211513" y="2743497"/>
            <a:ext cx="1295400" cy="259016"/>
          </a:xfrm>
          <a:prstGeom prst="rect">
            <a:avLst/>
          </a:prstGeom>
          <a:solidFill>
            <a:srgbClr val="9C9E9F">
              <a:alpha val="8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5" name="Rectangle 16"/>
          <p:cNvSpPr>
            <a:spLocks noChangeArrowheads="1"/>
          </p:cNvSpPr>
          <p:nvPr userDrawn="1"/>
        </p:nvSpPr>
        <p:spPr bwMode="auto">
          <a:xfrm>
            <a:off x="1781969" y="3033150"/>
            <a:ext cx="1295400" cy="259016"/>
          </a:xfrm>
          <a:prstGeom prst="rect">
            <a:avLst/>
          </a:prstGeom>
          <a:solidFill>
            <a:srgbClr val="00BDFF">
              <a:alpha val="80000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6" name="Rectangle 18"/>
          <p:cNvSpPr>
            <a:spLocks noChangeArrowheads="1"/>
          </p:cNvSpPr>
          <p:nvPr userDrawn="1"/>
        </p:nvSpPr>
        <p:spPr bwMode="auto">
          <a:xfrm>
            <a:off x="3211513" y="3033150"/>
            <a:ext cx="1295400" cy="259016"/>
          </a:xfrm>
          <a:prstGeom prst="rect">
            <a:avLst/>
          </a:prstGeom>
          <a:solidFill>
            <a:srgbClr val="9C9E9F">
              <a:alpha val="80000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7" name="Rectangle 16"/>
          <p:cNvSpPr>
            <a:spLocks noChangeArrowheads="1"/>
          </p:cNvSpPr>
          <p:nvPr userDrawn="1"/>
        </p:nvSpPr>
        <p:spPr bwMode="auto">
          <a:xfrm>
            <a:off x="1781969" y="3322803"/>
            <a:ext cx="1295400" cy="259016"/>
          </a:xfrm>
          <a:prstGeom prst="rect">
            <a:avLst/>
          </a:prstGeom>
          <a:solidFill>
            <a:srgbClr val="00BDFF">
              <a:alpha val="60001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8" name="Rectangle 18"/>
          <p:cNvSpPr>
            <a:spLocks noChangeArrowheads="1"/>
          </p:cNvSpPr>
          <p:nvPr userDrawn="1"/>
        </p:nvSpPr>
        <p:spPr bwMode="auto">
          <a:xfrm>
            <a:off x="3211513" y="3322803"/>
            <a:ext cx="1295400" cy="259016"/>
          </a:xfrm>
          <a:prstGeom prst="rect">
            <a:avLst/>
          </a:prstGeom>
          <a:solidFill>
            <a:srgbClr val="9C9E9F">
              <a:alpha val="60001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9" name="Rectangle 16"/>
          <p:cNvSpPr>
            <a:spLocks noChangeArrowheads="1"/>
          </p:cNvSpPr>
          <p:nvPr userDrawn="1"/>
        </p:nvSpPr>
        <p:spPr bwMode="auto">
          <a:xfrm>
            <a:off x="1781969" y="3612456"/>
            <a:ext cx="1295400" cy="259016"/>
          </a:xfrm>
          <a:prstGeom prst="rect">
            <a:avLst/>
          </a:prstGeom>
          <a:solidFill>
            <a:srgbClr val="00BDFF">
              <a:alpha val="3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0" name="Rectangle 18"/>
          <p:cNvSpPr>
            <a:spLocks noChangeArrowheads="1"/>
          </p:cNvSpPr>
          <p:nvPr userDrawn="1"/>
        </p:nvSpPr>
        <p:spPr bwMode="auto">
          <a:xfrm>
            <a:off x="3211513" y="3612456"/>
            <a:ext cx="1295400" cy="259016"/>
          </a:xfrm>
          <a:prstGeom prst="rect">
            <a:avLst/>
          </a:prstGeom>
          <a:solidFill>
            <a:srgbClr val="9C9E9F">
              <a:alpha val="3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1" name="Rectangle 1"/>
          <p:cNvSpPr>
            <a:spLocks noChangeArrowheads="1"/>
          </p:cNvSpPr>
          <p:nvPr userDrawn="1"/>
        </p:nvSpPr>
        <p:spPr bwMode="auto">
          <a:xfrm>
            <a:off x="315913" y="4972815"/>
            <a:ext cx="1295400" cy="236735"/>
          </a:xfrm>
          <a:prstGeom prst="rect">
            <a:avLst/>
          </a:prstGeom>
          <a:solidFill>
            <a:srgbClr val="F7902B">
              <a:alpha val="8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2" name="Rectangle 16"/>
          <p:cNvSpPr>
            <a:spLocks noChangeArrowheads="1"/>
          </p:cNvSpPr>
          <p:nvPr userDrawn="1"/>
        </p:nvSpPr>
        <p:spPr bwMode="auto">
          <a:xfrm>
            <a:off x="1781969" y="4972815"/>
            <a:ext cx="1295400" cy="236735"/>
          </a:xfrm>
          <a:prstGeom prst="rect">
            <a:avLst/>
          </a:prstGeom>
          <a:solidFill>
            <a:srgbClr val="0069AA">
              <a:alpha val="8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3" name="Rectangle 1"/>
          <p:cNvSpPr>
            <a:spLocks noChangeArrowheads="1"/>
          </p:cNvSpPr>
          <p:nvPr userDrawn="1"/>
        </p:nvSpPr>
        <p:spPr bwMode="auto">
          <a:xfrm>
            <a:off x="315913" y="5262468"/>
            <a:ext cx="1295400" cy="236735"/>
          </a:xfrm>
          <a:prstGeom prst="rect">
            <a:avLst/>
          </a:prstGeom>
          <a:solidFill>
            <a:srgbClr val="F7902B">
              <a:alpha val="80000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4" name="Rectangle 16"/>
          <p:cNvSpPr>
            <a:spLocks noChangeArrowheads="1"/>
          </p:cNvSpPr>
          <p:nvPr userDrawn="1"/>
        </p:nvSpPr>
        <p:spPr bwMode="auto">
          <a:xfrm>
            <a:off x="1781969" y="5262468"/>
            <a:ext cx="1295400" cy="236735"/>
          </a:xfrm>
          <a:prstGeom prst="rect">
            <a:avLst/>
          </a:prstGeom>
          <a:solidFill>
            <a:srgbClr val="0069AA">
              <a:alpha val="80000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5" name="Rectangle 1"/>
          <p:cNvSpPr>
            <a:spLocks noChangeArrowheads="1"/>
          </p:cNvSpPr>
          <p:nvPr userDrawn="1"/>
        </p:nvSpPr>
        <p:spPr bwMode="auto">
          <a:xfrm>
            <a:off x="315913" y="5552120"/>
            <a:ext cx="1295400" cy="236735"/>
          </a:xfrm>
          <a:prstGeom prst="rect">
            <a:avLst/>
          </a:prstGeom>
          <a:solidFill>
            <a:srgbClr val="F7902B">
              <a:alpha val="60001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6" name="Rectangle 16"/>
          <p:cNvSpPr>
            <a:spLocks noChangeArrowheads="1"/>
          </p:cNvSpPr>
          <p:nvPr userDrawn="1"/>
        </p:nvSpPr>
        <p:spPr bwMode="auto">
          <a:xfrm>
            <a:off x="1781969" y="5552120"/>
            <a:ext cx="1295400" cy="236735"/>
          </a:xfrm>
          <a:prstGeom prst="rect">
            <a:avLst/>
          </a:prstGeom>
          <a:solidFill>
            <a:srgbClr val="0069AA">
              <a:alpha val="60001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7" name="Rectangle 1"/>
          <p:cNvSpPr>
            <a:spLocks noChangeArrowheads="1"/>
          </p:cNvSpPr>
          <p:nvPr userDrawn="1"/>
        </p:nvSpPr>
        <p:spPr bwMode="auto">
          <a:xfrm>
            <a:off x="315913" y="5841773"/>
            <a:ext cx="1295400" cy="236735"/>
          </a:xfrm>
          <a:prstGeom prst="rect">
            <a:avLst/>
          </a:prstGeom>
          <a:solidFill>
            <a:srgbClr val="F7902B">
              <a:alpha val="3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8" name="Rectangle 16"/>
          <p:cNvSpPr>
            <a:spLocks noChangeArrowheads="1"/>
          </p:cNvSpPr>
          <p:nvPr userDrawn="1"/>
        </p:nvSpPr>
        <p:spPr bwMode="auto">
          <a:xfrm>
            <a:off x="1781969" y="5841773"/>
            <a:ext cx="1295400" cy="236735"/>
          </a:xfrm>
          <a:prstGeom prst="rect">
            <a:avLst/>
          </a:prstGeom>
          <a:solidFill>
            <a:srgbClr val="0069AA">
              <a:alpha val="3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9" name="Rectangle 16"/>
          <p:cNvSpPr>
            <a:spLocks noChangeArrowheads="1"/>
          </p:cNvSpPr>
          <p:nvPr userDrawn="1"/>
        </p:nvSpPr>
        <p:spPr bwMode="auto">
          <a:xfrm>
            <a:off x="3211513" y="4348947"/>
            <a:ext cx="1295400" cy="593231"/>
          </a:xfrm>
          <a:prstGeom prst="rect">
            <a:avLst/>
          </a:prstGeom>
          <a:solidFill>
            <a:srgbClr val="78A30D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0" name="Rectangle 16"/>
          <p:cNvSpPr>
            <a:spLocks noChangeArrowheads="1"/>
          </p:cNvSpPr>
          <p:nvPr userDrawn="1"/>
        </p:nvSpPr>
        <p:spPr bwMode="auto">
          <a:xfrm>
            <a:off x="3211513" y="4983955"/>
            <a:ext cx="1295400" cy="236735"/>
          </a:xfrm>
          <a:prstGeom prst="rect">
            <a:avLst/>
          </a:prstGeom>
          <a:solidFill>
            <a:srgbClr val="78A30D">
              <a:alpha val="89803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1" name="Rectangle 16"/>
          <p:cNvSpPr>
            <a:spLocks noChangeArrowheads="1"/>
          </p:cNvSpPr>
          <p:nvPr userDrawn="1"/>
        </p:nvSpPr>
        <p:spPr bwMode="auto">
          <a:xfrm>
            <a:off x="3211513" y="5273608"/>
            <a:ext cx="1295400" cy="236735"/>
          </a:xfrm>
          <a:prstGeom prst="rect">
            <a:avLst/>
          </a:prstGeom>
          <a:solidFill>
            <a:srgbClr val="78A30D">
              <a:alpha val="7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2" name="Rectangle 16"/>
          <p:cNvSpPr>
            <a:spLocks noChangeArrowheads="1"/>
          </p:cNvSpPr>
          <p:nvPr userDrawn="1"/>
        </p:nvSpPr>
        <p:spPr bwMode="auto">
          <a:xfrm>
            <a:off x="3211513" y="5563261"/>
            <a:ext cx="1295400" cy="236735"/>
          </a:xfrm>
          <a:prstGeom prst="rect">
            <a:avLst/>
          </a:prstGeom>
          <a:solidFill>
            <a:srgbClr val="78A30D">
              <a:alpha val="5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Rectangle 16"/>
          <p:cNvSpPr>
            <a:spLocks noChangeArrowheads="1"/>
          </p:cNvSpPr>
          <p:nvPr userDrawn="1"/>
        </p:nvSpPr>
        <p:spPr bwMode="auto">
          <a:xfrm>
            <a:off x="3211513" y="5852914"/>
            <a:ext cx="1295400" cy="236735"/>
          </a:xfrm>
          <a:prstGeom prst="rect">
            <a:avLst/>
          </a:prstGeom>
          <a:solidFill>
            <a:srgbClr val="78A30D">
              <a:alpha val="3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4" name="Rectangle 5"/>
          <p:cNvSpPr>
            <a:spLocks noChangeArrowheads="1"/>
          </p:cNvSpPr>
          <p:nvPr userDrawn="1"/>
        </p:nvSpPr>
        <p:spPr bwMode="auto">
          <a:xfrm>
            <a:off x="3287713" y="4471493"/>
            <a:ext cx="1143000" cy="31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73138" fontAlgn="base">
              <a:spcBef>
                <a:spcPct val="0"/>
              </a:spcBef>
              <a:spcAft>
                <a:spcPct val="0"/>
              </a:spcAft>
              <a:buFont typeface="Times" pitchFamily="18" charset="0"/>
              <a:buNone/>
              <a:tabLst>
                <a:tab pos="1374775" algn="l"/>
              </a:tabLst>
            </a:pPr>
            <a:r>
              <a:rPr lang="en-US" sz="1000" dirty="0">
                <a:solidFill>
                  <a:srgbClr val="FFFFFF"/>
                </a:solidFill>
                <a:latin typeface="Verdana" pitchFamily="34" charset="0"/>
              </a:rPr>
              <a:t>R120 G163 B13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5879073" y="1738383"/>
            <a:ext cx="2718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73138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F8901F"/>
              </a:buClr>
              <a:buNone/>
              <a:tabLst>
                <a:tab pos="1374775" algn="l"/>
              </a:tabLst>
              <a:defRPr sz="1400" b="1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1pPr>
            <a:lvl2pPr marL="171450" indent="-171450" algn="l" defTabSz="973138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4"/>
              </a:buClr>
              <a:buFont typeface="Times" pitchFamily="18" charset="0"/>
              <a:buChar char="•"/>
              <a:tabLst>
                <a:tab pos="1374775" algn="l"/>
              </a:tabLst>
              <a:defRPr sz="14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511175" indent="-168275" algn="l" defTabSz="973138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tabLst>
                <a:tab pos="1374775" algn="l"/>
              </a:tabLst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857250" indent="-171450" algn="l" defTabSz="973138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198563" indent="-173038" algn="l" defTabSz="973138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455863" indent="-173038" algn="l" defTabSz="973138" rtl="0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3063" indent="-173038" algn="l" defTabSz="973138" rtl="0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0263" indent="-173038" algn="l" defTabSz="973138" rtl="0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7463" indent="-173038" algn="l" defTabSz="973138" rtl="0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buFont typeface="Times" charset="0"/>
              <a:buNone/>
            </a:pPr>
            <a:r>
              <a:rPr lang="en-US" sz="1200" dirty="0">
                <a:solidFill>
                  <a:srgbClr val="1D1D1B"/>
                </a:solidFill>
              </a:rPr>
              <a:t>Background</a:t>
            </a:r>
            <a:r>
              <a:rPr lang="en-US" sz="1200" b="0" dirty="0">
                <a:solidFill>
                  <a:srgbClr val="1D1D1B"/>
                </a:solidFill>
              </a:rPr>
              <a:t> </a:t>
            </a:r>
            <a:br>
              <a:rPr lang="en-US" sz="1200" b="0" dirty="0">
                <a:solidFill>
                  <a:srgbClr val="1D1D1B"/>
                </a:solidFill>
              </a:rPr>
            </a:br>
            <a:r>
              <a:rPr lang="en-US" sz="1200" b="0" dirty="0">
                <a:solidFill>
                  <a:srgbClr val="1D1D1B"/>
                </a:solidFill>
              </a:rPr>
              <a:t>(R:255, G:255; B:255)</a:t>
            </a: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5269473" y="1694449"/>
            <a:ext cx="4572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69AA"/>
              </a:buClr>
            </a:pPr>
            <a:endParaRPr lang="en-US" sz="1400" dirty="0">
              <a:solidFill>
                <a:srgbClr val="1D1D1B"/>
              </a:solidFill>
            </a:endParaRPr>
          </a:p>
        </p:txBody>
      </p:sp>
      <p:sp>
        <p:nvSpPr>
          <p:cNvPr id="78" name="Rectangle 5"/>
          <p:cNvSpPr>
            <a:spLocks noChangeArrowheads="1"/>
          </p:cNvSpPr>
          <p:nvPr userDrawn="1"/>
        </p:nvSpPr>
        <p:spPr bwMode="auto">
          <a:xfrm>
            <a:off x="315912" y="4089268"/>
            <a:ext cx="3704759" cy="2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73138" fontAlgn="base">
              <a:spcBef>
                <a:spcPct val="0"/>
              </a:spcBef>
              <a:spcAft>
                <a:spcPct val="0"/>
              </a:spcAft>
              <a:buFont typeface="Times" pitchFamily="18" charset="0"/>
              <a:buNone/>
              <a:tabLst>
                <a:tab pos="1374775" algn="l"/>
              </a:tabLst>
            </a:pPr>
            <a:r>
              <a:rPr lang="en-US" sz="1400" dirty="0">
                <a:solidFill>
                  <a:srgbClr val="000000"/>
                </a:solidFill>
                <a:latin typeface="Verdana" pitchFamily="34" charset="0"/>
              </a:rPr>
              <a:t>Complementary Color Palette</a:t>
            </a:r>
          </a:p>
        </p:txBody>
      </p:sp>
      <p:sp>
        <p:nvSpPr>
          <p:cNvPr id="80" name="Rectangle 8"/>
          <p:cNvSpPr>
            <a:spLocks noChangeArrowheads="1"/>
          </p:cNvSpPr>
          <p:nvPr/>
        </p:nvSpPr>
        <p:spPr bwMode="auto">
          <a:xfrm>
            <a:off x="5269473" y="2186699"/>
            <a:ext cx="457200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69AA"/>
              </a:buClr>
            </a:pPr>
            <a:endParaRPr lang="en-US" sz="1400" dirty="0">
              <a:solidFill>
                <a:srgbClr val="1D1D1B"/>
              </a:solidFill>
            </a:endParaRP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5879073" y="2230633"/>
            <a:ext cx="2718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defTabSz="973138" eaLnBrk="1" hangingPunct="1">
              <a:spcBef>
                <a:spcPts val="0"/>
              </a:spcBef>
              <a:buClr>
                <a:srgbClr val="F8901F"/>
              </a:buClr>
              <a:buFont typeface="Times" charset="0"/>
              <a:buNone/>
              <a:tabLst>
                <a:tab pos="1374775" algn="l"/>
              </a:tabLst>
              <a:defRPr sz="1200">
                <a:solidFill>
                  <a:schemeClr val="accent2"/>
                </a:solidFill>
                <a:ea typeface="+mn-ea"/>
                <a:cs typeface="+mn-cs"/>
              </a:defRPr>
            </a:lvl1pPr>
            <a:lvl2pPr marL="171450" indent="-171450" defTabSz="973138" eaLnBrk="0" hangingPunct="0">
              <a:spcBef>
                <a:spcPts val="600"/>
              </a:spcBef>
              <a:buClr>
                <a:schemeClr val="accent4"/>
              </a:buClr>
              <a:buFont typeface="Times" pitchFamily="18" charset="0"/>
              <a:buChar char="•"/>
              <a:tabLst>
                <a:tab pos="1374775" algn="l"/>
              </a:tabLst>
              <a:defRPr>
                <a:ea typeface="+mn-ea"/>
                <a:cs typeface="+mn-cs"/>
              </a:defRPr>
            </a:lvl2pPr>
            <a:lvl3pPr marL="511175" indent="-168275" defTabSz="973138" eaLnBrk="0" hangingPunct="0">
              <a:spcBef>
                <a:spcPts val="300"/>
              </a:spcBef>
              <a:buClr>
                <a:schemeClr val="tx1"/>
              </a:buClr>
              <a:buFont typeface="Times" pitchFamily="18" charset="0"/>
              <a:buChar char="•"/>
              <a:tabLst>
                <a:tab pos="1374775" algn="l"/>
              </a:tabLst>
              <a:defRPr sz="1200">
                <a:ea typeface="+mn-ea"/>
                <a:cs typeface="+mn-cs"/>
              </a:defRPr>
            </a:lvl3pPr>
            <a:lvl4pPr marL="857250" indent="-171450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4pPr>
            <a:lvl5pPr marL="1198563" indent="-173038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5pPr>
            <a:lvl6pPr marL="24558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6pPr>
            <a:lvl7pPr marL="29130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7pPr>
            <a:lvl8pPr marL="33702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8pPr>
            <a:lvl9pPr marL="38274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b="1" dirty="0">
                <a:solidFill>
                  <a:srgbClr val="1D1D1B"/>
                </a:solidFill>
              </a:rPr>
              <a:t>Text</a:t>
            </a:r>
            <a:br>
              <a:rPr lang="en-US" dirty="0">
                <a:solidFill>
                  <a:srgbClr val="1D1D1B"/>
                </a:solidFill>
              </a:rPr>
            </a:br>
            <a:r>
              <a:rPr lang="en-US" dirty="0">
                <a:solidFill>
                  <a:srgbClr val="1D1D1B"/>
                </a:solidFill>
              </a:rPr>
              <a:t>(R:29, G:29, B:27)</a:t>
            </a:r>
          </a:p>
        </p:txBody>
      </p:sp>
      <p:sp>
        <p:nvSpPr>
          <p:cNvPr id="83" name="Rectangle 11"/>
          <p:cNvSpPr>
            <a:spLocks noChangeArrowheads="1"/>
          </p:cNvSpPr>
          <p:nvPr/>
        </p:nvSpPr>
        <p:spPr bwMode="auto">
          <a:xfrm>
            <a:off x="5269473" y="2678949"/>
            <a:ext cx="457200" cy="4572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69AA"/>
              </a:buClr>
            </a:pPr>
            <a:endParaRPr lang="en-US" sz="1400" dirty="0">
              <a:solidFill>
                <a:srgbClr val="1D1D1B"/>
              </a:solidFill>
            </a:endParaRPr>
          </a:p>
        </p:txBody>
      </p:sp>
      <p:sp>
        <p:nvSpPr>
          <p:cNvPr id="84" name="Rectangle 3"/>
          <p:cNvSpPr txBox="1">
            <a:spLocks noChangeArrowheads="1"/>
          </p:cNvSpPr>
          <p:nvPr/>
        </p:nvSpPr>
        <p:spPr bwMode="auto">
          <a:xfrm>
            <a:off x="5879073" y="2722883"/>
            <a:ext cx="2718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defTabSz="973138" eaLnBrk="1" hangingPunct="1">
              <a:spcBef>
                <a:spcPts val="0"/>
              </a:spcBef>
              <a:buClr>
                <a:srgbClr val="F8901F"/>
              </a:buClr>
              <a:buFont typeface="Times" charset="0"/>
              <a:buNone/>
              <a:tabLst>
                <a:tab pos="1374775" algn="l"/>
              </a:tabLst>
              <a:defRPr sz="1200">
                <a:solidFill>
                  <a:schemeClr val="accent2"/>
                </a:solidFill>
                <a:ea typeface="+mn-ea"/>
                <a:cs typeface="+mn-cs"/>
              </a:defRPr>
            </a:lvl1pPr>
            <a:lvl2pPr marL="171450" indent="-171450" defTabSz="973138" eaLnBrk="0" hangingPunct="0">
              <a:spcBef>
                <a:spcPts val="600"/>
              </a:spcBef>
              <a:buClr>
                <a:schemeClr val="accent4"/>
              </a:buClr>
              <a:buFont typeface="Times" pitchFamily="18" charset="0"/>
              <a:buChar char="•"/>
              <a:tabLst>
                <a:tab pos="1374775" algn="l"/>
              </a:tabLst>
              <a:defRPr>
                <a:ea typeface="+mn-ea"/>
                <a:cs typeface="+mn-cs"/>
              </a:defRPr>
            </a:lvl2pPr>
            <a:lvl3pPr marL="511175" indent="-168275" defTabSz="973138" eaLnBrk="0" hangingPunct="0">
              <a:spcBef>
                <a:spcPts val="300"/>
              </a:spcBef>
              <a:buClr>
                <a:schemeClr val="tx1"/>
              </a:buClr>
              <a:buFont typeface="Times" pitchFamily="18" charset="0"/>
              <a:buChar char="•"/>
              <a:tabLst>
                <a:tab pos="1374775" algn="l"/>
              </a:tabLst>
              <a:defRPr sz="1200">
                <a:ea typeface="+mn-ea"/>
                <a:cs typeface="+mn-cs"/>
              </a:defRPr>
            </a:lvl3pPr>
            <a:lvl4pPr marL="857250" indent="-171450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4pPr>
            <a:lvl5pPr marL="1198563" indent="-173038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5pPr>
            <a:lvl6pPr marL="24558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6pPr>
            <a:lvl7pPr marL="29130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7pPr>
            <a:lvl8pPr marL="33702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8pPr>
            <a:lvl9pPr marL="38274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b="1" dirty="0">
                <a:solidFill>
                  <a:srgbClr val="1D1D1B"/>
                </a:solidFill>
              </a:rPr>
              <a:t>Lines and Shadows </a:t>
            </a:r>
            <a:br>
              <a:rPr lang="en-US" b="1" dirty="0">
                <a:solidFill>
                  <a:srgbClr val="1D1D1B"/>
                </a:solidFill>
              </a:rPr>
            </a:br>
            <a:r>
              <a:rPr lang="en-US" dirty="0">
                <a:solidFill>
                  <a:srgbClr val="1D1D1B"/>
                </a:solidFill>
              </a:rPr>
              <a:t>(R:156, G:158, B:159)</a:t>
            </a:r>
          </a:p>
        </p:txBody>
      </p:sp>
      <p:sp>
        <p:nvSpPr>
          <p:cNvPr id="86" name="Rectangle 12"/>
          <p:cNvSpPr>
            <a:spLocks noChangeArrowheads="1"/>
          </p:cNvSpPr>
          <p:nvPr/>
        </p:nvSpPr>
        <p:spPr bwMode="auto">
          <a:xfrm>
            <a:off x="5269473" y="3171199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69AA"/>
              </a:buClr>
            </a:pPr>
            <a:endParaRPr lang="en-US" sz="1400" dirty="0">
              <a:solidFill>
                <a:srgbClr val="1D1D1B"/>
              </a:solidFill>
            </a:endParaRPr>
          </a:p>
        </p:txBody>
      </p:sp>
      <p:sp>
        <p:nvSpPr>
          <p:cNvPr id="87" name="Rectangle 3"/>
          <p:cNvSpPr txBox="1">
            <a:spLocks noChangeArrowheads="1"/>
          </p:cNvSpPr>
          <p:nvPr/>
        </p:nvSpPr>
        <p:spPr bwMode="auto">
          <a:xfrm>
            <a:off x="5879073" y="3215133"/>
            <a:ext cx="2718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defTabSz="973138" eaLnBrk="1" hangingPunct="1">
              <a:spcBef>
                <a:spcPts val="0"/>
              </a:spcBef>
              <a:buClr>
                <a:srgbClr val="F8901F"/>
              </a:buClr>
              <a:buFont typeface="Times" charset="0"/>
              <a:buNone/>
              <a:tabLst>
                <a:tab pos="1374775" algn="l"/>
              </a:tabLst>
              <a:defRPr sz="1200">
                <a:solidFill>
                  <a:schemeClr val="accent2"/>
                </a:solidFill>
                <a:ea typeface="+mn-ea"/>
                <a:cs typeface="+mn-cs"/>
              </a:defRPr>
            </a:lvl1pPr>
            <a:lvl2pPr marL="171450" indent="-171450" defTabSz="973138" eaLnBrk="0" hangingPunct="0">
              <a:spcBef>
                <a:spcPts val="600"/>
              </a:spcBef>
              <a:buClr>
                <a:schemeClr val="accent4"/>
              </a:buClr>
              <a:buFont typeface="Times" pitchFamily="18" charset="0"/>
              <a:buChar char="•"/>
              <a:tabLst>
                <a:tab pos="1374775" algn="l"/>
              </a:tabLst>
              <a:defRPr>
                <a:ea typeface="+mn-ea"/>
                <a:cs typeface="+mn-cs"/>
              </a:defRPr>
            </a:lvl2pPr>
            <a:lvl3pPr marL="511175" indent="-168275" defTabSz="973138" eaLnBrk="0" hangingPunct="0">
              <a:spcBef>
                <a:spcPts val="300"/>
              </a:spcBef>
              <a:buClr>
                <a:schemeClr val="tx1"/>
              </a:buClr>
              <a:buFont typeface="Times" pitchFamily="18" charset="0"/>
              <a:buChar char="•"/>
              <a:tabLst>
                <a:tab pos="1374775" algn="l"/>
              </a:tabLst>
              <a:defRPr sz="1200">
                <a:ea typeface="+mn-ea"/>
                <a:cs typeface="+mn-cs"/>
              </a:defRPr>
            </a:lvl3pPr>
            <a:lvl4pPr marL="857250" indent="-171450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4pPr>
            <a:lvl5pPr marL="1198563" indent="-173038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5pPr>
            <a:lvl6pPr marL="24558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6pPr>
            <a:lvl7pPr marL="29130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7pPr>
            <a:lvl8pPr marL="33702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8pPr>
            <a:lvl9pPr marL="38274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b="1" dirty="0">
                <a:solidFill>
                  <a:srgbClr val="1D1D1B"/>
                </a:solidFill>
              </a:rPr>
              <a:t>Fills for boxes/table cells </a:t>
            </a:r>
            <a:br>
              <a:rPr lang="en-US" dirty="0">
                <a:solidFill>
                  <a:srgbClr val="1D1D1B"/>
                </a:solidFill>
              </a:rPr>
            </a:br>
            <a:r>
              <a:rPr lang="en-US" dirty="0">
                <a:solidFill>
                  <a:srgbClr val="1D1D1B"/>
                </a:solidFill>
              </a:rPr>
              <a:t>(R:0, G:189, B:255)</a:t>
            </a:r>
          </a:p>
        </p:txBody>
      </p:sp>
      <p:sp>
        <p:nvSpPr>
          <p:cNvPr id="89" name="Rectangle 13"/>
          <p:cNvSpPr>
            <a:spLocks noChangeArrowheads="1"/>
          </p:cNvSpPr>
          <p:nvPr/>
        </p:nvSpPr>
        <p:spPr bwMode="auto">
          <a:xfrm>
            <a:off x="5269473" y="3663449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69AA"/>
              </a:buClr>
            </a:pPr>
            <a:endParaRPr lang="en-US" sz="1400" dirty="0">
              <a:solidFill>
                <a:srgbClr val="1D1D1B"/>
              </a:solidFill>
            </a:endParaRPr>
          </a:p>
        </p:txBody>
      </p:sp>
      <p:sp>
        <p:nvSpPr>
          <p:cNvPr id="90" name="Rectangle 3"/>
          <p:cNvSpPr txBox="1">
            <a:spLocks noChangeArrowheads="1"/>
          </p:cNvSpPr>
          <p:nvPr/>
        </p:nvSpPr>
        <p:spPr bwMode="auto">
          <a:xfrm>
            <a:off x="5879073" y="3669228"/>
            <a:ext cx="2718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defTabSz="973138" eaLnBrk="1" hangingPunct="1">
              <a:spcBef>
                <a:spcPts val="0"/>
              </a:spcBef>
              <a:buClr>
                <a:srgbClr val="F8901F"/>
              </a:buClr>
              <a:buFont typeface="Times" charset="0"/>
              <a:buNone/>
              <a:tabLst>
                <a:tab pos="1374775" algn="l"/>
              </a:tabLst>
              <a:defRPr sz="1200">
                <a:solidFill>
                  <a:schemeClr val="accent2"/>
                </a:solidFill>
                <a:ea typeface="+mn-ea"/>
                <a:cs typeface="+mn-cs"/>
              </a:defRPr>
            </a:lvl1pPr>
            <a:lvl2pPr marL="171450" indent="-171450" defTabSz="973138" eaLnBrk="0" hangingPunct="0">
              <a:spcBef>
                <a:spcPts val="600"/>
              </a:spcBef>
              <a:buClr>
                <a:schemeClr val="accent4"/>
              </a:buClr>
              <a:buFont typeface="Times" pitchFamily="18" charset="0"/>
              <a:buChar char="•"/>
              <a:tabLst>
                <a:tab pos="1374775" algn="l"/>
              </a:tabLst>
              <a:defRPr>
                <a:ea typeface="+mn-ea"/>
                <a:cs typeface="+mn-cs"/>
              </a:defRPr>
            </a:lvl2pPr>
            <a:lvl3pPr marL="511175" indent="-168275" defTabSz="973138" eaLnBrk="0" hangingPunct="0">
              <a:spcBef>
                <a:spcPts val="300"/>
              </a:spcBef>
              <a:buClr>
                <a:schemeClr val="tx1"/>
              </a:buClr>
              <a:buFont typeface="Times" pitchFamily="18" charset="0"/>
              <a:buChar char="•"/>
              <a:tabLst>
                <a:tab pos="1374775" algn="l"/>
              </a:tabLst>
              <a:defRPr sz="1200">
                <a:ea typeface="+mn-ea"/>
                <a:cs typeface="+mn-cs"/>
              </a:defRPr>
            </a:lvl3pPr>
            <a:lvl4pPr marL="857250" indent="-171450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4pPr>
            <a:lvl5pPr marL="1198563" indent="-173038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5pPr>
            <a:lvl6pPr marL="24558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6pPr>
            <a:lvl7pPr marL="29130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7pPr>
            <a:lvl8pPr marL="33702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8pPr>
            <a:lvl9pPr marL="38274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b="1" dirty="0">
                <a:solidFill>
                  <a:srgbClr val="1D1D1B"/>
                </a:solidFill>
              </a:rPr>
              <a:t>Highlight Text </a:t>
            </a:r>
            <a:br>
              <a:rPr lang="en-US" b="1" dirty="0">
                <a:solidFill>
                  <a:srgbClr val="1D1D1B"/>
                </a:solidFill>
              </a:rPr>
            </a:br>
            <a:r>
              <a:rPr lang="en-US" dirty="0">
                <a:solidFill>
                  <a:srgbClr val="1D1D1B"/>
                </a:solidFill>
              </a:rPr>
              <a:t>(R:52, G:120, B:182)</a:t>
            </a:r>
          </a:p>
        </p:txBody>
      </p:sp>
      <p:sp>
        <p:nvSpPr>
          <p:cNvPr id="92" name="Rectangle 14"/>
          <p:cNvSpPr>
            <a:spLocks noChangeArrowheads="1"/>
          </p:cNvSpPr>
          <p:nvPr/>
        </p:nvSpPr>
        <p:spPr bwMode="auto">
          <a:xfrm>
            <a:off x="5269473" y="4155699"/>
            <a:ext cx="457200" cy="457200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69AA"/>
              </a:buClr>
            </a:pPr>
            <a:endParaRPr lang="en-US" sz="1400" dirty="0">
              <a:solidFill>
                <a:srgbClr val="1D1D1B"/>
              </a:solidFill>
            </a:endParaRPr>
          </a:p>
        </p:txBody>
      </p:sp>
      <p:sp>
        <p:nvSpPr>
          <p:cNvPr id="93" name="Rectangle 3"/>
          <p:cNvSpPr txBox="1">
            <a:spLocks noChangeArrowheads="1"/>
          </p:cNvSpPr>
          <p:nvPr/>
        </p:nvSpPr>
        <p:spPr bwMode="auto">
          <a:xfrm>
            <a:off x="5879073" y="4199632"/>
            <a:ext cx="2718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defTabSz="973138" eaLnBrk="1" hangingPunct="1">
              <a:spcBef>
                <a:spcPts val="0"/>
              </a:spcBef>
              <a:buClr>
                <a:srgbClr val="F8901F"/>
              </a:buClr>
              <a:buFont typeface="Times" charset="0"/>
              <a:buNone/>
              <a:tabLst>
                <a:tab pos="1374775" algn="l"/>
              </a:tabLst>
              <a:defRPr sz="1200">
                <a:solidFill>
                  <a:schemeClr val="accent2"/>
                </a:solidFill>
                <a:ea typeface="+mn-ea"/>
                <a:cs typeface="+mn-cs"/>
              </a:defRPr>
            </a:lvl1pPr>
            <a:lvl2pPr marL="171450" indent="-171450" defTabSz="973138" eaLnBrk="0" hangingPunct="0">
              <a:spcBef>
                <a:spcPts val="600"/>
              </a:spcBef>
              <a:buClr>
                <a:schemeClr val="accent4"/>
              </a:buClr>
              <a:buFont typeface="Times" pitchFamily="18" charset="0"/>
              <a:buChar char="•"/>
              <a:tabLst>
                <a:tab pos="1374775" algn="l"/>
              </a:tabLst>
              <a:defRPr>
                <a:ea typeface="+mn-ea"/>
                <a:cs typeface="+mn-cs"/>
              </a:defRPr>
            </a:lvl2pPr>
            <a:lvl3pPr marL="511175" indent="-168275" defTabSz="973138" eaLnBrk="0" hangingPunct="0">
              <a:spcBef>
                <a:spcPts val="300"/>
              </a:spcBef>
              <a:buClr>
                <a:schemeClr val="tx1"/>
              </a:buClr>
              <a:buFont typeface="Times" pitchFamily="18" charset="0"/>
              <a:buChar char="•"/>
              <a:tabLst>
                <a:tab pos="1374775" algn="l"/>
              </a:tabLst>
              <a:defRPr sz="1200">
                <a:ea typeface="+mn-ea"/>
                <a:cs typeface="+mn-cs"/>
              </a:defRPr>
            </a:lvl3pPr>
            <a:lvl4pPr marL="857250" indent="-171450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4pPr>
            <a:lvl5pPr marL="1198563" indent="-173038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5pPr>
            <a:lvl6pPr marL="24558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6pPr>
            <a:lvl7pPr marL="29130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7pPr>
            <a:lvl8pPr marL="33702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8pPr>
            <a:lvl9pPr marL="38274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b="1" dirty="0">
                <a:solidFill>
                  <a:srgbClr val="1D1D1B"/>
                </a:solidFill>
              </a:rPr>
              <a:t>Table headers/table backgrounds </a:t>
            </a:r>
            <a:br>
              <a:rPr lang="en-US" dirty="0">
                <a:solidFill>
                  <a:srgbClr val="1D1D1B"/>
                </a:solidFill>
              </a:rPr>
            </a:br>
            <a:r>
              <a:rPr lang="en-US" dirty="0">
                <a:solidFill>
                  <a:srgbClr val="1D1D1B"/>
                </a:solidFill>
              </a:rPr>
              <a:t>(R:10, G:105, B:170)</a:t>
            </a:r>
          </a:p>
        </p:txBody>
      </p:sp>
      <p:sp>
        <p:nvSpPr>
          <p:cNvPr id="95" name="Rectangle 15"/>
          <p:cNvSpPr>
            <a:spLocks noChangeArrowheads="1"/>
          </p:cNvSpPr>
          <p:nvPr/>
        </p:nvSpPr>
        <p:spPr bwMode="auto">
          <a:xfrm>
            <a:off x="5269473" y="5632449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69AA"/>
              </a:buClr>
            </a:pPr>
            <a:endParaRPr lang="en-US" sz="1400" dirty="0">
              <a:solidFill>
                <a:srgbClr val="1D1D1B"/>
              </a:solidFill>
            </a:endParaRPr>
          </a:p>
        </p:txBody>
      </p:sp>
      <p:sp>
        <p:nvSpPr>
          <p:cNvPr id="96" name="Rectangle 3"/>
          <p:cNvSpPr txBox="1">
            <a:spLocks noChangeArrowheads="1"/>
          </p:cNvSpPr>
          <p:nvPr/>
        </p:nvSpPr>
        <p:spPr bwMode="auto">
          <a:xfrm>
            <a:off x="5879073" y="5676383"/>
            <a:ext cx="2718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defTabSz="973138" eaLnBrk="1" hangingPunct="1">
              <a:spcBef>
                <a:spcPts val="0"/>
              </a:spcBef>
              <a:buClr>
                <a:srgbClr val="F8901F"/>
              </a:buClr>
              <a:buFont typeface="Times" charset="0"/>
              <a:buNone/>
              <a:tabLst>
                <a:tab pos="1374775" algn="l"/>
              </a:tabLst>
              <a:defRPr sz="1200">
                <a:solidFill>
                  <a:schemeClr val="accent2"/>
                </a:solidFill>
                <a:ea typeface="+mn-ea"/>
                <a:cs typeface="+mn-cs"/>
              </a:defRPr>
            </a:lvl1pPr>
            <a:lvl2pPr marL="171450" indent="-171450" defTabSz="973138" eaLnBrk="0" hangingPunct="0">
              <a:spcBef>
                <a:spcPts val="600"/>
              </a:spcBef>
              <a:buClr>
                <a:schemeClr val="accent4"/>
              </a:buClr>
              <a:buFont typeface="Times" pitchFamily="18" charset="0"/>
              <a:buChar char="•"/>
              <a:tabLst>
                <a:tab pos="1374775" algn="l"/>
              </a:tabLst>
              <a:defRPr>
                <a:ea typeface="+mn-ea"/>
                <a:cs typeface="+mn-cs"/>
              </a:defRPr>
            </a:lvl2pPr>
            <a:lvl3pPr marL="511175" indent="-168275" defTabSz="973138" eaLnBrk="0" hangingPunct="0">
              <a:spcBef>
                <a:spcPts val="300"/>
              </a:spcBef>
              <a:buClr>
                <a:schemeClr val="tx1"/>
              </a:buClr>
              <a:buFont typeface="Times" pitchFamily="18" charset="0"/>
              <a:buChar char="•"/>
              <a:tabLst>
                <a:tab pos="1374775" algn="l"/>
              </a:tabLst>
              <a:defRPr sz="1200">
                <a:ea typeface="+mn-ea"/>
                <a:cs typeface="+mn-cs"/>
              </a:defRPr>
            </a:lvl3pPr>
            <a:lvl4pPr marL="857250" indent="-171450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4pPr>
            <a:lvl5pPr marL="1198563" indent="-173038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5pPr>
            <a:lvl6pPr marL="24558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6pPr>
            <a:lvl7pPr marL="29130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7pPr>
            <a:lvl8pPr marL="33702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8pPr>
            <a:lvl9pPr marL="38274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b="1" dirty="0">
                <a:solidFill>
                  <a:srgbClr val="1D1D1B"/>
                </a:solidFill>
              </a:rPr>
              <a:t>Primary Bullets </a:t>
            </a:r>
            <a:br>
              <a:rPr lang="en-US" dirty="0">
                <a:solidFill>
                  <a:srgbClr val="1D1D1B"/>
                </a:solidFill>
              </a:rPr>
            </a:br>
            <a:r>
              <a:rPr lang="en-US" dirty="0">
                <a:solidFill>
                  <a:srgbClr val="1D1D1B"/>
                </a:solidFill>
              </a:rPr>
              <a:t>(R:247, G:144, B:43)</a:t>
            </a:r>
          </a:p>
        </p:txBody>
      </p:sp>
      <p:sp>
        <p:nvSpPr>
          <p:cNvPr id="102" name="Rectangle 17"/>
          <p:cNvSpPr>
            <a:spLocks noChangeArrowheads="1"/>
          </p:cNvSpPr>
          <p:nvPr/>
        </p:nvSpPr>
        <p:spPr bwMode="auto">
          <a:xfrm>
            <a:off x="5269473" y="4647949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69AA"/>
              </a:buClr>
            </a:pPr>
            <a:endParaRPr lang="en-US" sz="1400" dirty="0">
              <a:solidFill>
                <a:srgbClr val="1D1D1B"/>
              </a:solidFill>
            </a:endParaRPr>
          </a:p>
        </p:txBody>
      </p:sp>
      <p:sp>
        <p:nvSpPr>
          <p:cNvPr id="103" name="Rectangle 3"/>
          <p:cNvSpPr txBox="1">
            <a:spLocks noChangeArrowheads="1"/>
          </p:cNvSpPr>
          <p:nvPr/>
        </p:nvSpPr>
        <p:spPr bwMode="auto">
          <a:xfrm>
            <a:off x="5879073" y="4648255"/>
            <a:ext cx="2718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defTabSz="973138" eaLnBrk="1" hangingPunct="1">
              <a:spcBef>
                <a:spcPts val="0"/>
              </a:spcBef>
              <a:buClr>
                <a:srgbClr val="F8901F"/>
              </a:buClr>
              <a:buFont typeface="Times" charset="0"/>
              <a:buNone/>
              <a:tabLst>
                <a:tab pos="1374775" algn="l"/>
              </a:tabLst>
              <a:defRPr sz="1200">
                <a:solidFill>
                  <a:schemeClr val="accent2"/>
                </a:solidFill>
                <a:ea typeface="+mn-ea"/>
                <a:cs typeface="+mn-cs"/>
              </a:defRPr>
            </a:lvl1pPr>
            <a:lvl2pPr marL="171450" indent="-171450" defTabSz="973138" eaLnBrk="0" hangingPunct="0">
              <a:spcBef>
                <a:spcPts val="600"/>
              </a:spcBef>
              <a:buClr>
                <a:schemeClr val="accent4"/>
              </a:buClr>
              <a:buFont typeface="Times" pitchFamily="18" charset="0"/>
              <a:buChar char="•"/>
              <a:tabLst>
                <a:tab pos="1374775" algn="l"/>
              </a:tabLst>
              <a:defRPr>
                <a:ea typeface="+mn-ea"/>
                <a:cs typeface="+mn-cs"/>
              </a:defRPr>
            </a:lvl2pPr>
            <a:lvl3pPr marL="511175" indent="-168275" defTabSz="973138" eaLnBrk="0" hangingPunct="0">
              <a:spcBef>
                <a:spcPts val="300"/>
              </a:spcBef>
              <a:buClr>
                <a:schemeClr val="tx1"/>
              </a:buClr>
              <a:buFont typeface="Times" pitchFamily="18" charset="0"/>
              <a:buChar char="•"/>
              <a:tabLst>
                <a:tab pos="1374775" algn="l"/>
              </a:tabLst>
              <a:defRPr sz="1200">
                <a:ea typeface="+mn-ea"/>
                <a:cs typeface="+mn-cs"/>
              </a:defRPr>
            </a:lvl3pPr>
            <a:lvl4pPr marL="857250" indent="-171450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4pPr>
            <a:lvl5pPr marL="1198563" indent="-173038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5pPr>
            <a:lvl6pPr marL="24558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6pPr>
            <a:lvl7pPr marL="29130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7pPr>
            <a:lvl8pPr marL="33702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8pPr>
            <a:lvl9pPr marL="38274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b="1" dirty="0">
                <a:solidFill>
                  <a:srgbClr val="1D1D1B"/>
                </a:solidFill>
              </a:rPr>
              <a:t>Table backgrounds for comparison </a:t>
            </a:r>
            <a:r>
              <a:rPr lang="en-US" dirty="0">
                <a:solidFill>
                  <a:srgbClr val="1D1D1B"/>
                </a:solidFill>
              </a:rPr>
              <a:t>(R:52, G:120, B:182)</a:t>
            </a:r>
          </a:p>
        </p:txBody>
      </p:sp>
      <p:sp>
        <p:nvSpPr>
          <p:cNvPr id="100" name="Rectangle 17"/>
          <p:cNvSpPr>
            <a:spLocks noChangeArrowheads="1"/>
          </p:cNvSpPr>
          <p:nvPr/>
        </p:nvSpPr>
        <p:spPr bwMode="auto">
          <a:xfrm>
            <a:off x="5269473" y="5140199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69AA"/>
              </a:buClr>
            </a:pPr>
            <a:endParaRPr lang="en-US" sz="1400" dirty="0">
              <a:solidFill>
                <a:srgbClr val="1D1D1B"/>
              </a:solidFill>
            </a:endParaRPr>
          </a:p>
        </p:txBody>
      </p:sp>
      <p:sp>
        <p:nvSpPr>
          <p:cNvPr id="101" name="Rectangle 3"/>
          <p:cNvSpPr txBox="1">
            <a:spLocks noChangeArrowheads="1"/>
          </p:cNvSpPr>
          <p:nvPr/>
        </p:nvSpPr>
        <p:spPr bwMode="auto">
          <a:xfrm>
            <a:off x="5879073" y="5184133"/>
            <a:ext cx="2718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defTabSz="973138" eaLnBrk="1" hangingPunct="1">
              <a:spcBef>
                <a:spcPts val="0"/>
              </a:spcBef>
              <a:buClr>
                <a:srgbClr val="F8901F"/>
              </a:buClr>
              <a:buFont typeface="Times" charset="0"/>
              <a:buNone/>
              <a:tabLst>
                <a:tab pos="1374775" algn="l"/>
              </a:tabLst>
              <a:defRPr sz="1200">
                <a:solidFill>
                  <a:schemeClr val="accent2"/>
                </a:solidFill>
                <a:ea typeface="+mn-ea"/>
                <a:cs typeface="+mn-cs"/>
              </a:defRPr>
            </a:lvl1pPr>
            <a:lvl2pPr marL="171450" indent="-171450" defTabSz="973138" eaLnBrk="0" hangingPunct="0">
              <a:spcBef>
                <a:spcPts val="600"/>
              </a:spcBef>
              <a:buClr>
                <a:schemeClr val="accent4"/>
              </a:buClr>
              <a:buFont typeface="Times" pitchFamily="18" charset="0"/>
              <a:buChar char="•"/>
              <a:tabLst>
                <a:tab pos="1374775" algn="l"/>
              </a:tabLst>
              <a:defRPr>
                <a:ea typeface="+mn-ea"/>
                <a:cs typeface="+mn-cs"/>
              </a:defRPr>
            </a:lvl2pPr>
            <a:lvl3pPr marL="511175" indent="-168275" defTabSz="973138" eaLnBrk="0" hangingPunct="0">
              <a:spcBef>
                <a:spcPts val="300"/>
              </a:spcBef>
              <a:buClr>
                <a:schemeClr val="tx1"/>
              </a:buClr>
              <a:buFont typeface="Times" pitchFamily="18" charset="0"/>
              <a:buChar char="•"/>
              <a:tabLst>
                <a:tab pos="1374775" algn="l"/>
              </a:tabLst>
              <a:defRPr sz="1200">
                <a:ea typeface="+mn-ea"/>
                <a:cs typeface="+mn-cs"/>
              </a:defRPr>
            </a:lvl3pPr>
            <a:lvl4pPr marL="857250" indent="-171450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4pPr>
            <a:lvl5pPr marL="1198563" indent="-173038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5pPr>
            <a:lvl6pPr marL="24558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6pPr>
            <a:lvl7pPr marL="29130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7pPr>
            <a:lvl8pPr marL="33702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8pPr>
            <a:lvl9pPr marL="38274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b="1" dirty="0">
                <a:solidFill>
                  <a:srgbClr val="1D1D1B"/>
                </a:solidFill>
              </a:rPr>
              <a:t>Pullout quotes </a:t>
            </a:r>
            <a:br>
              <a:rPr lang="en-US" b="1" dirty="0">
                <a:solidFill>
                  <a:srgbClr val="1D1D1B"/>
                </a:solidFill>
              </a:rPr>
            </a:br>
            <a:r>
              <a:rPr lang="en-US" dirty="0">
                <a:solidFill>
                  <a:srgbClr val="1D1D1B"/>
                </a:solidFill>
              </a:rPr>
              <a:t>(R:120, G:163, B:13)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Color palette</a:t>
            </a:r>
          </a:p>
        </p:txBody>
      </p:sp>
      <p:sp>
        <p:nvSpPr>
          <p:cNvPr id="104" name="Line 24"/>
          <p:cNvSpPr>
            <a:spLocks noChangeShapeType="1"/>
          </p:cNvSpPr>
          <p:nvPr userDrawn="1"/>
        </p:nvSpPr>
        <p:spPr bwMode="auto">
          <a:xfrm>
            <a:off x="4834905" y="1694449"/>
            <a:ext cx="0" cy="43952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1D1D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61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666589"/>
            <a:ext cx="20574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60D7C37A-91E5-4EC1-873D-1490BCD6C393}" type="slidenum">
              <a:rPr lang="en-US" smtClean="0">
                <a:solidFill>
                  <a:srgbClr val="1AA2DC"/>
                </a:solidFill>
              </a:rPr>
              <a:pPr/>
              <a:t>‹#›</a:t>
            </a:fld>
            <a:endParaRPr lang="en-US" dirty="0">
              <a:solidFill>
                <a:srgbClr val="1AA2DC"/>
              </a:solidFill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3726" y="17522"/>
            <a:ext cx="6370899" cy="276999"/>
          </a:xfrm>
          <a:noFill/>
        </p:spPr>
        <p:txBody>
          <a:bodyPr wrap="square" rtlCol="0">
            <a:spAutoFit/>
          </a:bodyPr>
          <a:lstStyle>
            <a:lvl1pPr>
              <a:defRPr lang="en-US" sz="12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US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</a:t>
            </a:r>
            <a:r>
              <a:rPr lang="en-US" sz="900" dirty="0">
                <a:solidFill>
                  <a:schemeClr val="bg2"/>
                </a:solidFill>
              </a:rPr>
              <a:t> ►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3349" y="468313"/>
            <a:ext cx="8785225" cy="6746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8526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7160" y="1356293"/>
            <a:ext cx="8778240" cy="17943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666589"/>
            <a:ext cx="20574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60D7C37A-91E5-4EC1-873D-1490BCD6C393}" type="slidenum">
              <a:rPr lang="en-US" smtClean="0">
                <a:solidFill>
                  <a:srgbClr val="1AA2DC"/>
                </a:solidFill>
              </a:rPr>
              <a:pPr/>
              <a:t>‹#›</a:t>
            </a:fld>
            <a:endParaRPr lang="en-US" dirty="0">
              <a:solidFill>
                <a:srgbClr val="1AA2DC"/>
              </a:solidFill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3726" y="17522"/>
            <a:ext cx="6370899" cy="276999"/>
          </a:xfrm>
          <a:noFill/>
        </p:spPr>
        <p:txBody>
          <a:bodyPr wrap="square" rtlCol="0">
            <a:spAutoFit/>
          </a:bodyPr>
          <a:lstStyle>
            <a:lvl1pPr>
              <a:defRPr lang="en-US" sz="12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US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</a:t>
            </a:r>
            <a:r>
              <a:rPr lang="en-US" sz="900" dirty="0">
                <a:solidFill>
                  <a:schemeClr val="bg2"/>
                </a:solidFill>
              </a:rPr>
              <a:t> ►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6508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557" y="3847494"/>
            <a:ext cx="8562886" cy="1362075"/>
          </a:xfrm>
        </p:spPr>
        <p:txBody>
          <a:bodyPr lIns="0" tIns="45720" rIns="45720" bIns="45720" anchor="t"/>
          <a:lstStyle>
            <a:lvl1pPr algn="l">
              <a:defRPr sz="3600" b="0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557" y="3308084"/>
            <a:ext cx="8562886" cy="461665"/>
          </a:xfrm>
          <a:prstGeom prst="rect">
            <a:avLst/>
          </a:prstGeom>
        </p:spPr>
        <p:txBody>
          <a:bodyPr tIns="45720" rIns="45720" bIns="45720" anchor="b"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3726" y="17522"/>
            <a:ext cx="6342324" cy="276999"/>
          </a:xfrm>
          <a:noFill/>
        </p:spPr>
        <p:txBody>
          <a:bodyPr wrap="square" rtlCol="0">
            <a:spAutoFit/>
          </a:bodyPr>
          <a:lstStyle>
            <a:lvl1pPr>
              <a:defRPr lang="en-US" sz="12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US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</a:t>
            </a:r>
            <a:r>
              <a:rPr lang="en-US" sz="900" dirty="0">
                <a:solidFill>
                  <a:schemeClr val="bg2"/>
                </a:solidFill>
              </a:rPr>
              <a:t> 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6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72901" y="990600"/>
            <a:ext cx="8610600" cy="457200"/>
          </a:xfrm>
        </p:spPr>
        <p:txBody>
          <a:bodyPr/>
          <a:lstStyle>
            <a:lvl1pPr>
              <a:defRPr sz="2000" cap="all" baseline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CLICK TO EDIT 2ND LINE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5818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28600" y="1361779"/>
            <a:ext cx="4206240" cy="17943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09160" y="1361779"/>
            <a:ext cx="4206240" cy="17943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53726" y="17522"/>
            <a:ext cx="6380424" cy="276999"/>
          </a:xfrm>
          <a:noFill/>
        </p:spPr>
        <p:txBody>
          <a:bodyPr wrap="square" rtlCol="0">
            <a:spAutoFit/>
          </a:bodyPr>
          <a:lstStyle>
            <a:lvl1pPr>
              <a:defRPr lang="en-US" sz="12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US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</a:t>
            </a:r>
            <a:r>
              <a:rPr lang="en-US" sz="900" dirty="0">
                <a:solidFill>
                  <a:schemeClr val="bg2"/>
                </a:solidFill>
              </a:rPr>
              <a:t> ►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49" y="468313"/>
            <a:ext cx="8785225" cy="88582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38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356293"/>
            <a:ext cx="4206240" cy="37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8288" rIns="18288" bIns="18288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lang="en-US" sz="2200" smtClean="0">
                <a:solidFill>
                  <a:schemeClr val="bg2"/>
                </a:solidFill>
                <a:latin typeface="+mj-lt"/>
              </a:defRPr>
            </a:lvl1pPr>
          </a:lstStyle>
          <a:p>
            <a:pPr marL="0" lvl="0" indent="0">
              <a:spcBef>
                <a:spcPts val="4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59" y="1356293"/>
            <a:ext cx="4206240" cy="37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8288" rIns="18288" bIns="18288" numCol="1" anchor="b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200" dirty="0" smtClean="0">
                <a:solidFill>
                  <a:schemeClr val="bg2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858000" y="6666589"/>
            <a:ext cx="2057400" cy="12311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3255CA8-44C3-4DC8-9820-DE998EF472C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28599" y="1795991"/>
            <a:ext cx="4206240" cy="17943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09159" y="1795991"/>
            <a:ext cx="4206240" cy="17943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53726" y="17522"/>
            <a:ext cx="5469995" cy="276999"/>
          </a:xfrm>
          <a:noFill/>
        </p:spPr>
        <p:txBody>
          <a:bodyPr wrap="square" rtlCol="0">
            <a:spAutoFit/>
          </a:bodyPr>
          <a:lstStyle>
            <a:lvl1pPr>
              <a:defRPr lang="en-US" sz="12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US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</a:t>
            </a:r>
            <a:r>
              <a:rPr lang="en-US" sz="900" dirty="0">
                <a:solidFill>
                  <a:schemeClr val="bg2"/>
                </a:solidFill>
              </a:rPr>
              <a:t> ►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1975" y="468313"/>
            <a:ext cx="8783425" cy="887979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0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666589"/>
            <a:ext cx="20574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60D7C37A-91E5-4EC1-873D-1490BCD6C393}" type="slidenum">
              <a:rPr lang="en-US" smtClean="0">
                <a:solidFill>
                  <a:srgbClr val="1AA2DC"/>
                </a:solidFill>
              </a:rPr>
              <a:pPr/>
              <a:t>‹#›</a:t>
            </a:fld>
            <a:endParaRPr lang="en-US" dirty="0">
              <a:solidFill>
                <a:srgbClr val="1AA2DC"/>
              </a:solidFill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3726" y="17522"/>
            <a:ext cx="6370899" cy="276999"/>
          </a:xfrm>
          <a:noFill/>
        </p:spPr>
        <p:txBody>
          <a:bodyPr wrap="square" rtlCol="0">
            <a:spAutoFit/>
          </a:bodyPr>
          <a:lstStyle>
            <a:lvl1pPr>
              <a:defRPr lang="en-US" sz="12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US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</a:t>
            </a:r>
            <a:r>
              <a:rPr lang="en-US" sz="900" dirty="0">
                <a:solidFill>
                  <a:schemeClr val="bg2"/>
                </a:solidFill>
              </a:rPr>
              <a:t> ►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3349" y="468313"/>
            <a:ext cx="8785225" cy="6746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17293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063"/>
            <a:ext cx="9144000" cy="478100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3276600"/>
            <a:ext cx="9144000" cy="1676400"/>
          </a:xfrm>
          <a:prstGeom prst="rect">
            <a:avLst/>
          </a:prstGeom>
          <a:gradFill flip="none" rotWithShape="1">
            <a:gsLst>
              <a:gs pos="32000">
                <a:schemeClr val="tx1">
                  <a:lumMod val="95000"/>
                  <a:lumOff val="5000"/>
                  <a:alpha val="64000"/>
                </a:schemeClr>
              </a:gs>
              <a:gs pos="100000">
                <a:schemeClr val="tx1">
                  <a:lumMod val="75000"/>
                  <a:lumOff val="25000"/>
                  <a:alpha val="2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Genpact_Master_BLU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81573" y="6220046"/>
            <a:ext cx="1433827" cy="21885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5189220"/>
            <a:ext cx="8686800" cy="514301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8600" y="5749241"/>
            <a:ext cx="6972300" cy="514301"/>
          </a:xfrm>
        </p:spPr>
        <p:txBody>
          <a:bodyPr anchor="t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4594860"/>
            <a:ext cx="9144000" cy="381000"/>
            <a:chOff x="0" y="0"/>
            <a:chExt cx="9144000" cy="381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3246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 descr="Genpact_Headline2_Outline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559464" y="83264"/>
              <a:ext cx="2400380" cy="149784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 userDrawn="1"/>
          </p:nvSpPr>
          <p:spPr>
            <a:xfrm>
              <a:off x="0" y="317863"/>
              <a:ext cx="9144000" cy="63137"/>
            </a:xfrm>
            <a:prstGeom prst="rect">
              <a:avLst/>
            </a:prstGeom>
            <a:solidFill>
              <a:srgbClr val="00A3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3441700"/>
            <a:ext cx="4343400" cy="11531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40239980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44000" cy="470262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3276600"/>
            <a:ext cx="9144000" cy="1676400"/>
          </a:xfrm>
          <a:prstGeom prst="rect">
            <a:avLst/>
          </a:prstGeom>
          <a:gradFill flip="none" rotWithShape="1">
            <a:gsLst>
              <a:gs pos="32000">
                <a:schemeClr val="tx1">
                  <a:lumMod val="95000"/>
                  <a:lumOff val="5000"/>
                  <a:alpha val="64000"/>
                </a:schemeClr>
              </a:gs>
              <a:gs pos="100000">
                <a:schemeClr val="tx1">
                  <a:lumMod val="75000"/>
                  <a:lumOff val="25000"/>
                  <a:alpha val="2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Genpact_Master_BLU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81573" y="6220046"/>
            <a:ext cx="1433827" cy="21885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5189220"/>
            <a:ext cx="8686800" cy="514301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8600" y="5749241"/>
            <a:ext cx="6972300" cy="514301"/>
          </a:xfrm>
        </p:spPr>
        <p:txBody>
          <a:bodyPr anchor="t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4594860"/>
            <a:ext cx="9144000" cy="381000"/>
            <a:chOff x="0" y="0"/>
            <a:chExt cx="9144000" cy="381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3246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 descr="Genpact_Headline2_Outline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559464" y="83264"/>
              <a:ext cx="2400380" cy="149784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 userDrawn="1"/>
          </p:nvSpPr>
          <p:spPr>
            <a:xfrm>
              <a:off x="0" y="317863"/>
              <a:ext cx="9144000" cy="63137"/>
            </a:xfrm>
            <a:prstGeom prst="rect">
              <a:avLst/>
            </a:prstGeom>
            <a:solidFill>
              <a:srgbClr val="00A3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3441700"/>
            <a:ext cx="4343400" cy="11531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28600" y="6438900"/>
            <a:ext cx="234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DESIGN ∙ TRANSFORM ∙ RUN</a:t>
            </a:r>
          </a:p>
        </p:txBody>
      </p:sp>
    </p:spTree>
    <p:extLst>
      <p:ext uri="{BB962C8B-B14F-4D97-AF65-F5344CB8AC3E}">
        <p14:creationId xmlns:p14="http://schemas.microsoft.com/office/powerpoint/2010/main" val="37279096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52600" y="-22860"/>
            <a:ext cx="1914526" cy="4800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2" t="22571" r="43854" b="11263"/>
          <a:stretch/>
        </p:blipFill>
        <p:spPr>
          <a:xfrm>
            <a:off x="3648074" y="-11430"/>
            <a:ext cx="1856633" cy="48348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5925" y="0"/>
            <a:ext cx="2074755" cy="46993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287"/>
            <a:ext cx="1790699" cy="48463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15199" y="-1"/>
            <a:ext cx="1828801" cy="475488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3276600"/>
            <a:ext cx="9144000" cy="1676400"/>
          </a:xfrm>
          <a:prstGeom prst="rect">
            <a:avLst/>
          </a:prstGeom>
          <a:gradFill flip="none" rotWithShape="1">
            <a:gsLst>
              <a:gs pos="32000">
                <a:schemeClr val="tx1">
                  <a:lumMod val="95000"/>
                  <a:lumOff val="5000"/>
                  <a:alpha val="64000"/>
                </a:schemeClr>
              </a:gs>
              <a:gs pos="100000">
                <a:schemeClr val="tx1">
                  <a:lumMod val="75000"/>
                  <a:lumOff val="25000"/>
                  <a:alpha val="2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Genpact_Master_BLUE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81573" y="6220046"/>
            <a:ext cx="1433827" cy="21885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5189220"/>
            <a:ext cx="8686800" cy="514301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8600" y="5749241"/>
            <a:ext cx="6972300" cy="514301"/>
          </a:xfrm>
        </p:spPr>
        <p:txBody>
          <a:bodyPr anchor="t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4594860"/>
            <a:ext cx="9144000" cy="381000"/>
            <a:chOff x="0" y="0"/>
            <a:chExt cx="9144000" cy="381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3246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 descr="Genpact_Headline2_Outline.png"/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6559464" y="83264"/>
              <a:ext cx="2400380" cy="149784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 userDrawn="1"/>
          </p:nvSpPr>
          <p:spPr>
            <a:xfrm>
              <a:off x="0" y="317863"/>
              <a:ext cx="9144000" cy="63137"/>
            </a:xfrm>
            <a:prstGeom prst="rect">
              <a:avLst/>
            </a:prstGeom>
            <a:solidFill>
              <a:srgbClr val="00A3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3441700"/>
            <a:ext cx="4343400" cy="11531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880366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Break - Option 2">
    <p:bg>
      <p:bgPr>
        <a:solidFill>
          <a:srgbClr val="0069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913" y="2482252"/>
            <a:ext cx="7772400" cy="1661993"/>
          </a:xfr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>
              <a:defRPr lang="en-US" sz="6000" b="0" kern="1200" dirty="0">
                <a:solidFill>
                  <a:schemeClr val="bg1"/>
                </a:solidFill>
                <a:latin typeface="Trebuchet MS" pitchFamily="34" charset="0"/>
                <a:ea typeface="ＭＳ Ｐゴシック"/>
                <a:cs typeface="ＭＳ Ｐゴシック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11987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 userDrawn="1"/>
        </p:nvSpPr>
        <p:spPr>
          <a:xfrm>
            <a:off x="315913" y="2030506"/>
            <a:ext cx="1295400" cy="68235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5"/>
          <p:cNvSpPr>
            <a:spLocks noChangeArrowheads="1"/>
          </p:cNvSpPr>
          <p:nvPr userDrawn="1"/>
        </p:nvSpPr>
        <p:spPr bwMode="auto">
          <a:xfrm>
            <a:off x="468313" y="2186473"/>
            <a:ext cx="990600" cy="81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73138" fontAlgn="base">
              <a:spcBef>
                <a:spcPct val="0"/>
              </a:spcBef>
              <a:spcAft>
                <a:spcPct val="0"/>
              </a:spcAft>
              <a:buFont typeface="Times" pitchFamily="18" charset="0"/>
              <a:buNone/>
              <a:tabLst>
                <a:tab pos="1374775" algn="l"/>
              </a:tabLst>
            </a:pPr>
            <a:r>
              <a:rPr lang="en-US" sz="1000" dirty="0">
                <a:solidFill>
                  <a:srgbClr val="FFFFFF"/>
                </a:solidFill>
                <a:latin typeface="Verdana" pitchFamily="34" charset="0"/>
              </a:rPr>
              <a:t>R29 G29 B27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1781969" y="2030506"/>
            <a:ext cx="1295400" cy="682355"/>
          </a:xfrm>
          <a:prstGeom prst="rect">
            <a:avLst/>
          </a:prstGeom>
          <a:solidFill>
            <a:srgbClr val="00BD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4" name="Rectangle 5"/>
          <p:cNvSpPr>
            <a:spLocks noChangeArrowheads="1"/>
          </p:cNvSpPr>
          <p:nvPr userDrawn="1"/>
        </p:nvSpPr>
        <p:spPr bwMode="auto">
          <a:xfrm>
            <a:off x="1858169" y="2186473"/>
            <a:ext cx="1143000" cy="81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73138" fontAlgn="base">
              <a:spcBef>
                <a:spcPct val="0"/>
              </a:spcBef>
              <a:spcAft>
                <a:spcPct val="0"/>
              </a:spcAft>
              <a:buFont typeface="Times" pitchFamily="18" charset="0"/>
              <a:buNone/>
              <a:tabLst>
                <a:tab pos="1374775" algn="l"/>
              </a:tabLst>
            </a:pPr>
            <a:r>
              <a:rPr lang="en-US" sz="1000" dirty="0">
                <a:solidFill>
                  <a:srgbClr val="FFFFFF"/>
                </a:solidFill>
                <a:latin typeface="Verdana" pitchFamily="34" charset="0"/>
              </a:rPr>
              <a:t>R0 G189 B255</a:t>
            </a:r>
          </a:p>
        </p:txBody>
      </p:sp>
      <p:sp>
        <p:nvSpPr>
          <p:cNvPr id="45" name="Rectangle 44"/>
          <p:cNvSpPr>
            <a:spLocks noChangeArrowheads="1"/>
          </p:cNvSpPr>
          <p:nvPr userDrawn="1"/>
        </p:nvSpPr>
        <p:spPr bwMode="auto">
          <a:xfrm>
            <a:off x="3211513" y="2030506"/>
            <a:ext cx="1295400" cy="682355"/>
          </a:xfrm>
          <a:prstGeom prst="rect">
            <a:avLst/>
          </a:prstGeom>
          <a:solidFill>
            <a:srgbClr val="9C9E9F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6" name="Rectangle 5"/>
          <p:cNvSpPr>
            <a:spLocks noChangeArrowheads="1"/>
          </p:cNvSpPr>
          <p:nvPr userDrawn="1"/>
        </p:nvSpPr>
        <p:spPr bwMode="auto">
          <a:xfrm>
            <a:off x="3287713" y="2186473"/>
            <a:ext cx="1143000" cy="81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73138" fontAlgn="base">
              <a:spcBef>
                <a:spcPct val="0"/>
              </a:spcBef>
              <a:spcAft>
                <a:spcPct val="0"/>
              </a:spcAft>
              <a:buFont typeface="Times" pitchFamily="18" charset="0"/>
              <a:buNone/>
              <a:tabLst>
                <a:tab pos="1374775" algn="l"/>
              </a:tabLst>
            </a:pPr>
            <a:r>
              <a:rPr lang="en-US" sz="1000" dirty="0">
                <a:solidFill>
                  <a:srgbClr val="FFFFFF"/>
                </a:solidFill>
                <a:latin typeface="Verdana" pitchFamily="34" charset="0"/>
              </a:rPr>
              <a:t>R156 G158 B159</a:t>
            </a:r>
          </a:p>
        </p:txBody>
      </p:sp>
      <p:sp>
        <p:nvSpPr>
          <p:cNvPr id="47" name="Rectangle 5"/>
          <p:cNvSpPr>
            <a:spLocks noChangeArrowheads="1"/>
          </p:cNvSpPr>
          <p:nvPr userDrawn="1"/>
        </p:nvSpPr>
        <p:spPr bwMode="auto">
          <a:xfrm>
            <a:off x="315912" y="1667061"/>
            <a:ext cx="2895601" cy="193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73138" fontAlgn="base">
              <a:spcBef>
                <a:spcPct val="0"/>
              </a:spcBef>
              <a:spcAft>
                <a:spcPct val="0"/>
              </a:spcAft>
              <a:buFont typeface="Times" pitchFamily="18" charset="0"/>
              <a:buNone/>
              <a:tabLst>
                <a:tab pos="1374775" algn="l"/>
              </a:tabLst>
            </a:pPr>
            <a:r>
              <a:rPr lang="en-US" sz="1400" dirty="0">
                <a:solidFill>
                  <a:srgbClr val="000000"/>
                </a:solidFill>
                <a:latin typeface="Verdana" pitchFamily="34" charset="0"/>
              </a:rPr>
              <a:t>Primary Color Palette</a:t>
            </a:r>
          </a:p>
        </p:txBody>
      </p:sp>
      <p:sp>
        <p:nvSpPr>
          <p:cNvPr id="48" name="Rectangle 1"/>
          <p:cNvSpPr>
            <a:spLocks noChangeArrowheads="1"/>
          </p:cNvSpPr>
          <p:nvPr userDrawn="1"/>
        </p:nvSpPr>
        <p:spPr bwMode="auto">
          <a:xfrm>
            <a:off x="315913" y="4337807"/>
            <a:ext cx="1295400" cy="593231"/>
          </a:xfrm>
          <a:prstGeom prst="rect">
            <a:avLst/>
          </a:prstGeom>
          <a:solidFill>
            <a:srgbClr val="F7902B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9" name="Rectangle 5"/>
          <p:cNvSpPr>
            <a:spLocks noChangeArrowheads="1"/>
          </p:cNvSpPr>
          <p:nvPr userDrawn="1"/>
        </p:nvSpPr>
        <p:spPr bwMode="auto">
          <a:xfrm>
            <a:off x="392113" y="4471493"/>
            <a:ext cx="1143000" cy="81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73138" fontAlgn="base">
              <a:spcBef>
                <a:spcPct val="0"/>
              </a:spcBef>
              <a:spcAft>
                <a:spcPct val="0"/>
              </a:spcAft>
              <a:buFont typeface="Times" pitchFamily="18" charset="0"/>
              <a:buNone/>
              <a:tabLst>
                <a:tab pos="1374775" algn="l"/>
              </a:tabLst>
            </a:pPr>
            <a:r>
              <a:rPr lang="en-US" sz="1000" dirty="0">
                <a:solidFill>
                  <a:srgbClr val="FFFFFF"/>
                </a:solidFill>
                <a:latin typeface="Verdana" pitchFamily="34" charset="0"/>
              </a:rPr>
              <a:t>R247 G144 B43</a:t>
            </a:r>
          </a:p>
        </p:txBody>
      </p:sp>
      <p:sp>
        <p:nvSpPr>
          <p:cNvPr id="50" name="Line 24"/>
          <p:cNvSpPr>
            <a:spLocks noChangeShapeType="1"/>
          </p:cNvSpPr>
          <p:nvPr userDrawn="1"/>
        </p:nvSpPr>
        <p:spPr bwMode="auto">
          <a:xfrm>
            <a:off x="315914" y="3984313"/>
            <a:ext cx="41910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1D1D1B"/>
              </a:solidFill>
            </a:endParaRPr>
          </a:p>
        </p:txBody>
      </p:sp>
      <p:sp>
        <p:nvSpPr>
          <p:cNvPr id="51" name="Rectangle 16"/>
          <p:cNvSpPr>
            <a:spLocks noChangeArrowheads="1"/>
          </p:cNvSpPr>
          <p:nvPr userDrawn="1"/>
        </p:nvSpPr>
        <p:spPr bwMode="auto">
          <a:xfrm>
            <a:off x="1781969" y="4337807"/>
            <a:ext cx="1295400" cy="593231"/>
          </a:xfrm>
          <a:prstGeom prst="rect">
            <a:avLst/>
          </a:prstGeom>
          <a:solidFill>
            <a:srgbClr val="0069AA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Rectangle 5"/>
          <p:cNvSpPr>
            <a:spLocks noChangeArrowheads="1"/>
          </p:cNvSpPr>
          <p:nvPr userDrawn="1"/>
        </p:nvSpPr>
        <p:spPr bwMode="auto">
          <a:xfrm>
            <a:off x="1858169" y="4471493"/>
            <a:ext cx="1143000" cy="81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73138" fontAlgn="base">
              <a:spcBef>
                <a:spcPct val="0"/>
              </a:spcBef>
              <a:spcAft>
                <a:spcPct val="0"/>
              </a:spcAft>
              <a:buFont typeface="Times" pitchFamily="18" charset="0"/>
              <a:buNone/>
              <a:tabLst>
                <a:tab pos="1374775" algn="l"/>
              </a:tabLst>
            </a:pPr>
            <a:r>
              <a:rPr lang="en-US" sz="1000" dirty="0">
                <a:solidFill>
                  <a:srgbClr val="FFFFFF"/>
                </a:solidFill>
                <a:latin typeface="Verdana" pitchFamily="34" charset="0"/>
              </a:rPr>
              <a:t>R10 G105 B170</a:t>
            </a:r>
          </a:p>
        </p:txBody>
      </p:sp>
      <p:sp>
        <p:nvSpPr>
          <p:cNvPr id="53" name="Rectangle 16"/>
          <p:cNvSpPr>
            <a:spLocks noChangeArrowheads="1"/>
          </p:cNvSpPr>
          <p:nvPr userDrawn="1"/>
        </p:nvSpPr>
        <p:spPr bwMode="auto">
          <a:xfrm>
            <a:off x="1781969" y="2743497"/>
            <a:ext cx="1295400" cy="259016"/>
          </a:xfrm>
          <a:prstGeom prst="rect">
            <a:avLst/>
          </a:prstGeom>
          <a:solidFill>
            <a:srgbClr val="00BDFF">
              <a:alpha val="8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4" name="Rectangle 53"/>
          <p:cNvSpPr>
            <a:spLocks noChangeArrowheads="1"/>
          </p:cNvSpPr>
          <p:nvPr userDrawn="1"/>
        </p:nvSpPr>
        <p:spPr bwMode="auto">
          <a:xfrm>
            <a:off x="3211513" y="2743497"/>
            <a:ext cx="1295400" cy="259016"/>
          </a:xfrm>
          <a:prstGeom prst="rect">
            <a:avLst/>
          </a:prstGeom>
          <a:solidFill>
            <a:srgbClr val="9C9E9F">
              <a:alpha val="8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5" name="Rectangle 16"/>
          <p:cNvSpPr>
            <a:spLocks noChangeArrowheads="1"/>
          </p:cNvSpPr>
          <p:nvPr userDrawn="1"/>
        </p:nvSpPr>
        <p:spPr bwMode="auto">
          <a:xfrm>
            <a:off x="1781969" y="3033150"/>
            <a:ext cx="1295400" cy="259016"/>
          </a:xfrm>
          <a:prstGeom prst="rect">
            <a:avLst/>
          </a:prstGeom>
          <a:solidFill>
            <a:srgbClr val="00BDFF">
              <a:alpha val="80000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6" name="Rectangle 18"/>
          <p:cNvSpPr>
            <a:spLocks noChangeArrowheads="1"/>
          </p:cNvSpPr>
          <p:nvPr userDrawn="1"/>
        </p:nvSpPr>
        <p:spPr bwMode="auto">
          <a:xfrm>
            <a:off x="3211513" y="3033150"/>
            <a:ext cx="1295400" cy="259016"/>
          </a:xfrm>
          <a:prstGeom prst="rect">
            <a:avLst/>
          </a:prstGeom>
          <a:solidFill>
            <a:srgbClr val="9C9E9F">
              <a:alpha val="80000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7" name="Rectangle 16"/>
          <p:cNvSpPr>
            <a:spLocks noChangeArrowheads="1"/>
          </p:cNvSpPr>
          <p:nvPr userDrawn="1"/>
        </p:nvSpPr>
        <p:spPr bwMode="auto">
          <a:xfrm>
            <a:off x="1781969" y="3322803"/>
            <a:ext cx="1295400" cy="259016"/>
          </a:xfrm>
          <a:prstGeom prst="rect">
            <a:avLst/>
          </a:prstGeom>
          <a:solidFill>
            <a:srgbClr val="00BDFF">
              <a:alpha val="60001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8" name="Rectangle 18"/>
          <p:cNvSpPr>
            <a:spLocks noChangeArrowheads="1"/>
          </p:cNvSpPr>
          <p:nvPr userDrawn="1"/>
        </p:nvSpPr>
        <p:spPr bwMode="auto">
          <a:xfrm>
            <a:off x="3211513" y="3322803"/>
            <a:ext cx="1295400" cy="259016"/>
          </a:xfrm>
          <a:prstGeom prst="rect">
            <a:avLst/>
          </a:prstGeom>
          <a:solidFill>
            <a:srgbClr val="9C9E9F">
              <a:alpha val="60001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9" name="Rectangle 16"/>
          <p:cNvSpPr>
            <a:spLocks noChangeArrowheads="1"/>
          </p:cNvSpPr>
          <p:nvPr userDrawn="1"/>
        </p:nvSpPr>
        <p:spPr bwMode="auto">
          <a:xfrm>
            <a:off x="1781969" y="3612456"/>
            <a:ext cx="1295400" cy="259016"/>
          </a:xfrm>
          <a:prstGeom prst="rect">
            <a:avLst/>
          </a:prstGeom>
          <a:solidFill>
            <a:srgbClr val="00BDFF">
              <a:alpha val="3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0" name="Rectangle 18"/>
          <p:cNvSpPr>
            <a:spLocks noChangeArrowheads="1"/>
          </p:cNvSpPr>
          <p:nvPr userDrawn="1"/>
        </p:nvSpPr>
        <p:spPr bwMode="auto">
          <a:xfrm>
            <a:off x="3211513" y="3612456"/>
            <a:ext cx="1295400" cy="259016"/>
          </a:xfrm>
          <a:prstGeom prst="rect">
            <a:avLst/>
          </a:prstGeom>
          <a:solidFill>
            <a:srgbClr val="9C9E9F">
              <a:alpha val="3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1" name="Rectangle 1"/>
          <p:cNvSpPr>
            <a:spLocks noChangeArrowheads="1"/>
          </p:cNvSpPr>
          <p:nvPr userDrawn="1"/>
        </p:nvSpPr>
        <p:spPr bwMode="auto">
          <a:xfrm>
            <a:off x="315913" y="4972815"/>
            <a:ext cx="1295400" cy="236735"/>
          </a:xfrm>
          <a:prstGeom prst="rect">
            <a:avLst/>
          </a:prstGeom>
          <a:solidFill>
            <a:srgbClr val="F7902B">
              <a:alpha val="8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2" name="Rectangle 16"/>
          <p:cNvSpPr>
            <a:spLocks noChangeArrowheads="1"/>
          </p:cNvSpPr>
          <p:nvPr userDrawn="1"/>
        </p:nvSpPr>
        <p:spPr bwMode="auto">
          <a:xfrm>
            <a:off x="1781969" y="4972815"/>
            <a:ext cx="1295400" cy="236735"/>
          </a:xfrm>
          <a:prstGeom prst="rect">
            <a:avLst/>
          </a:prstGeom>
          <a:solidFill>
            <a:srgbClr val="0069AA">
              <a:alpha val="8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3" name="Rectangle 1"/>
          <p:cNvSpPr>
            <a:spLocks noChangeArrowheads="1"/>
          </p:cNvSpPr>
          <p:nvPr userDrawn="1"/>
        </p:nvSpPr>
        <p:spPr bwMode="auto">
          <a:xfrm>
            <a:off x="315913" y="5262468"/>
            <a:ext cx="1295400" cy="236735"/>
          </a:xfrm>
          <a:prstGeom prst="rect">
            <a:avLst/>
          </a:prstGeom>
          <a:solidFill>
            <a:srgbClr val="F7902B">
              <a:alpha val="80000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4" name="Rectangle 16"/>
          <p:cNvSpPr>
            <a:spLocks noChangeArrowheads="1"/>
          </p:cNvSpPr>
          <p:nvPr userDrawn="1"/>
        </p:nvSpPr>
        <p:spPr bwMode="auto">
          <a:xfrm>
            <a:off x="1781969" y="5262468"/>
            <a:ext cx="1295400" cy="236735"/>
          </a:xfrm>
          <a:prstGeom prst="rect">
            <a:avLst/>
          </a:prstGeom>
          <a:solidFill>
            <a:srgbClr val="0069AA">
              <a:alpha val="80000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5" name="Rectangle 1"/>
          <p:cNvSpPr>
            <a:spLocks noChangeArrowheads="1"/>
          </p:cNvSpPr>
          <p:nvPr userDrawn="1"/>
        </p:nvSpPr>
        <p:spPr bwMode="auto">
          <a:xfrm>
            <a:off x="315913" y="5552120"/>
            <a:ext cx="1295400" cy="236735"/>
          </a:xfrm>
          <a:prstGeom prst="rect">
            <a:avLst/>
          </a:prstGeom>
          <a:solidFill>
            <a:srgbClr val="F7902B">
              <a:alpha val="60001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6" name="Rectangle 16"/>
          <p:cNvSpPr>
            <a:spLocks noChangeArrowheads="1"/>
          </p:cNvSpPr>
          <p:nvPr userDrawn="1"/>
        </p:nvSpPr>
        <p:spPr bwMode="auto">
          <a:xfrm>
            <a:off x="1781969" y="5552120"/>
            <a:ext cx="1295400" cy="236735"/>
          </a:xfrm>
          <a:prstGeom prst="rect">
            <a:avLst/>
          </a:prstGeom>
          <a:solidFill>
            <a:srgbClr val="0069AA">
              <a:alpha val="60001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7" name="Rectangle 1"/>
          <p:cNvSpPr>
            <a:spLocks noChangeArrowheads="1"/>
          </p:cNvSpPr>
          <p:nvPr userDrawn="1"/>
        </p:nvSpPr>
        <p:spPr bwMode="auto">
          <a:xfrm>
            <a:off x="315913" y="5841773"/>
            <a:ext cx="1295400" cy="236735"/>
          </a:xfrm>
          <a:prstGeom prst="rect">
            <a:avLst/>
          </a:prstGeom>
          <a:solidFill>
            <a:srgbClr val="F7902B">
              <a:alpha val="3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8" name="Rectangle 16"/>
          <p:cNvSpPr>
            <a:spLocks noChangeArrowheads="1"/>
          </p:cNvSpPr>
          <p:nvPr userDrawn="1"/>
        </p:nvSpPr>
        <p:spPr bwMode="auto">
          <a:xfrm>
            <a:off x="1781969" y="5841773"/>
            <a:ext cx="1295400" cy="236735"/>
          </a:xfrm>
          <a:prstGeom prst="rect">
            <a:avLst/>
          </a:prstGeom>
          <a:solidFill>
            <a:srgbClr val="0069AA">
              <a:alpha val="3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9" name="Rectangle 16"/>
          <p:cNvSpPr>
            <a:spLocks noChangeArrowheads="1"/>
          </p:cNvSpPr>
          <p:nvPr userDrawn="1"/>
        </p:nvSpPr>
        <p:spPr bwMode="auto">
          <a:xfrm>
            <a:off x="3211513" y="4348947"/>
            <a:ext cx="1295400" cy="593231"/>
          </a:xfrm>
          <a:prstGeom prst="rect">
            <a:avLst/>
          </a:prstGeom>
          <a:solidFill>
            <a:srgbClr val="78A30D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0" name="Rectangle 16"/>
          <p:cNvSpPr>
            <a:spLocks noChangeArrowheads="1"/>
          </p:cNvSpPr>
          <p:nvPr userDrawn="1"/>
        </p:nvSpPr>
        <p:spPr bwMode="auto">
          <a:xfrm>
            <a:off x="3211513" y="4983955"/>
            <a:ext cx="1295400" cy="236735"/>
          </a:xfrm>
          <a:prstGeom prst="rect">
            <a:avLst/>
          </a:prstGeom>
          <a:solidFill>
            <a:srgbClr val="78A30D">
              <a:alpha val="89803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1" name="Rectangle 16"/>
          <p:cNvSpPr>
            <a:spLocks noChangeArrowheads="1"/>
          </p:cNvSpPr>
          <p:nvPr userDrawn="1"/>
        </p:nvSpPr>
        <p:spPr bwMode="auto">
          <a:xfrm>
            <a:off x="3211513" y="5273608"/>
            <a:ext cx="1295400" cy="236735"/>
          </a:xfrm>
          <a:prstGeom prst="rect">
            <a:avLst/>
          </a:prstGeom>
          <a:solidFill>
            <a:srgbClr val="78A30D">
              <a:alpha val="7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2" name="Rectangle 16"/>
          <p:cNvSpPr>
            <a:spLocks noChangeArrowheads="1"/>
          </p:cNvSpPr>
          <p:nvPr userDrawn="1"/>
        </p:nvSpPr>
        <p:spPr bwMode="auto">
          <a:xfrm>
            <a:off x="3211513" y="5563261"/>
            <a:ext cx="1295400" cy="236735"/>
          </a:xfrm>
          <a:prstGeom prst="rect">
            <a:avLst/>
          </a:prstGeom>
          <a:solidFill>
            <a:srgbClr val="78A30D">
              <a:alpha val="5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Rectangle 16"/>
          <p:cNvSpPr>
            <a:spLocks noChangeArrowheads="1"/>
          </p:cNvSpPr>
          <p:nvPr userDrawn="1"/>
        </p:nvSpPr>
        <p:spPr bwMode="auto">
          <a:xfrm>
            <a:off x="3211513" y="5852914"/>
            <a:ext cx="1295400" cy="236735"/>
          </a:xfrm>
          <a:prstGeom prst="rect">
            <a:avLst/>
          </a:prstGeom>
          <a:solidFill>
            <a:srgbClr val="78A30D">
              <a:alpha val="3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4" name="Rectangle 5"/>
          <p:cNvSpPr>
            <a:spLocks noChangeArrowheads="1"/>
          </p:cNvSpPr>
          <p:nvPr userDrawn="1"/>
        </p:nvSpPr>
        <p:spPr bwMode="auto">
          <a:xfrm>
            <a:off x="3287713" y="4471493"/>
            <a:ext cx="1143000" cy="31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73138" fontAlgn="base">
              <a:spcBef>
                <a:spcPct val="0"/>
              </a:spcBef>
              <a:spcAft>
                <a:spcPct val="0"/>
              </a:spcAft>
              <a:buFont typeface="Times" pitchFamily="18" charset="0"/>
              <a:buNone/>
              <a:tabLst>
                <a:tab pos="1374775" algn="l"/>
              </a:tabLst>
            </a:pPr>
            <a:r>
              <a:rPr lang="en-US" sz="1000" dirty="0">
                <a:solidFill>
                  <a:srgbClr val="FFFFFF"/>
                </a:solidFill>
                <a:latin typeface="Verdana" pitchFamily="34" charset="0"/>
              </a:rPr>
              <a:t>R120 G163 B13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5879073" y="1738383"/>
            <a:ext cx="2718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73138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F8901F"/>
              </a:buClr>
              <a:buNone/>
              <a:tabLst>
                <a:tab pos="1374775" algn="l"/>
              </a:tabLst>
              <a:defRPr sz="1400" b="1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1pPr>
            <a:lvl2pPr marL="171450" indent="-171450" algn="l" defTabSz="973138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4"/>
              </a:buClr>
              <a:buFont typeface="Times" pitchFamily="18" charset="0"/>
              <a:buChar char="•"/>
              <a:tabLst>
                <a:tab pos="1374775" algn="l"/>
              </a:tabLst>
              <a:defRPr sz="14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511175" indent="-168275" algn="l" defTabSz="973138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tabLst>
                <a:tab pos="1374775" algn="l"/>
              </a:tabLst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857250" indent="-171450" algn="l" defTabSz="973138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198563" indent="-173038" algn="l" defTabSz="973138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455863" indent="-173038" algn="l" defTabSz="973138" rtl="0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3063" indent="-173038" algn="l" defTabSz="973138" rtl="0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0263" indent="-173038" algn="l" defTabSz="973138" rtl="0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7463" indent="-173038" algn="l" defTabSz="973138" rtl="0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buFont typeface="Times" charset="0"/>
              <a:buNone/>
            </a:pPr>
            <a:r>
              <a:rPr lang="en-US" sz="1200" dirty="0">
                <a:solidFill>
                  <a:srgbClr val="1D1D1B"/>
                </a:solidFill>
              </a:rPr>
              <a:t>Background</a:t>
            </a:r>
            <a:r>
              <a:rPr lang="en-US" sz="1200" b="0" dirty="0">
                <a:solidFill>
                  <a:srgbClr val="1D1D1B"/>
                </a:solidFill>
              </a:rPr>
              <a:t> </a:t>
            </a:r>
            <a:br>
              <a:rPr lang="en-US" sz="1200" b="0" dirty="0">
                <a:solidFill>
                  <a:srgbClr val="1D1D1B"/>
                </a:solidFill>
              </a:rPr>
            </a:br>
            <a:r>
              <a:rPr lang="en-US" sz="1200" b="0" dirty="0">
                <a:solidFill>
                  <a:srgbClr val="1D1D1B"/>
                </a:solidFill>
              </a:rPr>
              <a:t>(R:255, G:255; B:255)</a:t>
            </a: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5269473" y="1694449"/>
            <a:ext cx="4572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69AA"/>
              </a:buClr>
            </a:pPr>
            <a:endParaRPr lang="en-US" sz="1400" dirty="0">
              <a:solidFill>
                <a:srgbClr val="1D1D1B"/>
              </a:solidFill>
            </a:endParaRPr>
          </a:p>
        </p:txBody>
      </p:sp>
      <p:sp>
        <p:nvSpPr>
          <p:cNvPr id="78" name="Rectangle 5"/>
          <p:cNvSpPr>
            <a:spLocks noChangeArrowheads="1"/>
          </p:cNvSpPr>
          <p:nvPr userDrawn="1"/>
        </p:nvSpPr>
        <p:spPr bwMode="auto">
          <a:xfrm>
            <a:off x="315912" y="4089268"/>
            <a:ext cx="3704759" cy="2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73138" fontAlgn="base">
              <a:spcBef>
                <a:spcPct val="0"/>
              </a:spcBef>
              <a:spcAft>
                <a:spcPct val="0"/>
              </a:spcAft>
              <a:buFont typeface="Times" pitchFamily="18" charset="0"/>
              <a:buNone/>
              <a:tabLst>
                <a:tab pos="1374775" algn="l"/>
              </a:tabLst>
            </a:pPr>
            <a:r>
              <a:rPr lang="en-US" sz="1400" dirty="0">
                <a:solidFill>
                  <a:srgbClr val="000000"/>
                </a:solidFill>
                <a:latin typeface="Verdana" pitchFamily="34" charset="0"/>
              </a:rPr>
              <a:t>Complementary Color Palette</a:t>
            </a:r>
          </a:p>
        </p:txBody>
      </p:sp>
      <p:sp>
        <p:nvSpPr>
          <p:cNvPr id="80" name="Rectangle 8"/>
          <p:cNvSpPr>
            <a:spLocks noChangeArrowheads="1"/>
          </p:cNvSpPr>
          <p:nvPr/>
        </p:nvSpPr>
        <p:spPr bwMode="auto">
          <a:xfrm>
            <a:off x="5269473" y="2186699"/>
            <a:ext cx="457200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69AA"/>
              </a:buClr>
            </a:pPr>
            <a:endParaRPr lang="en-US" sz="1400" dirty="0">
              <a:solidFill>
                <a:srgbClr val="1D1D1B"/>
              </a:solidFill>
            </a:endParaRP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5879073" y="2230633"/>
            <a:ext cx="2718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defTabSz="973138" eaLnBrk="1" hangingPunct="1">
              <a:spcBef>
                <a:spcPts val="0"/>
              </a:spcBef>
              <a:buClr>
                <a:srgbClr val="F8901F"/>
              </a:buClr>
              <a:buFont typeface="Times" charset="0"/>
              <a:buNone/>
              <a:tabLst>
                <a:tab pos="1374775" algn="l"/>
              </a:tabLst>
              <a:defRPr sz="1200">
                <a:solidFill>
                  <a:schemeClr val="accent2"/>
                </a:solidFill>
                <a:ea typeface="+mn-ea"/>
                <a:cs typeface="+mn-cs"/>
              </a:defRPr>
            </a:lvl1pPr>
            <a:lvl2pPr marL="171450" indent="-171450" defTabSz="973138" eaLnBrk="0" hangingPunct="0">
              <a:spcBef>
                <a:spcPts val="600"/>
              </a:spcBef>
              <a:buClr>
                <a:schemeClr val="accent4"/>
              </a:buClr>
              <a:buFont typeface="Times" pitchFamily="18" charset="0"/>
              <a:buChar char="•"/>
              <a:tabLst>
                <a:tab pos="1374775" algn="l"/>
              </a:tabLst>
              <a:defRPr>
                <a:ea typeface="+mn-ea"/>
                <a:cs typeface="+mn-cs"/>
              </a:defRPr>
            </a:lvl2pPr>
            <a:lvl3pPr marL="511175" indent="-168275" defTabSz="973138" eaLnBrk="0" hangingPunct="0">
              <a:spcBef>
                <a:spcPts val="300"/>
              </a:spcBef>
              <a:buClr>
                <a:schemeClr val="tx1"/>
              </a:buClr>
              <a:buFont typeface="Times" pitchFamily="18" charset="0"/>
              <a:buChar char="•"/>
              <a:tabLst>
                <a:tab pos="1374775" algn="l"/>
              </a:tabLst>
              <a:defRPr sz="1200">
                <a:ea typeface="+mn-ea"/>
                <a:cs typeface="+mn-cs"/>
              </a:defRPr>
            </a:lvl3pPr>
            <a:lvl4pPr marL="857250" indent="-171450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4pPr>
            <a:lvl5pPr marL="1198563" indent="-173038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5pPr>
            <a:lvl6pPr marL="24558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6pPr>
            <a:lvl7pPr marL="29130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7pPr>
            <a:lvl8pPr marL="33702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8pPr>
            <a:lvl9pPr marL="38274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b="1" dirty="0">
                <a:solidFill>
                  <a:srgbClr val="1D1D1B"/>
                </a:solidFill>
              </a:rPr>
              <a:t>Text</a:t>
            </a:r>
            <a:br>
              <a:rPr lang="en-US" dirty="0">
                <a:solidFill>
                  <a:srgbClr val="1D1D1B"/>
                </a:solidFill>
              </a:rPr>
            </a:br>
            <a:r>
              <a:rPr lang="en-US" dirty="0">
                <a:solidFill>
                  <a:srgbClr val="1D1D1B"/>
                </a:solidFill>
              </a:rPr>
              <a:t>(R:29, G:29, B:27)</a:t>
            </a:r>
          </a:p>
        </p:txBody>
      </p:sp>
      <p:sp>
        <p:nvSpPr>
          <p:cNvPr id="83" name="Rectangle 11"/>
          <p:cNvSpPr>
            <a:spLocks noChangeArrowheads="1"/>
          </p:cNvSpPr>
          <p:nvPr/>
        </p:nvSpPr>
        <p:spPr bwMode="auto">
          <a:xfrm>
            <a:off x="5269473" y="2678949"/>
            <a:ext cx="457200" cy="4572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69AA"/>
              </a:buClr>
            </a:pPr>
            <a:endParaRPr lang="en-US" sz="1400" dirty="0">
              <a:solidFill>
                <a:srgbClr val="1D1D1B"/>
              </a:solidFill>
            </a:endParaRPr>
          </a:p>
        </p:txBody>
      </p:sp>
      <p:sp>
        <p:nvSpPr>
          <p:cNvPr id="84" name="Rectangle 3"/>
          <p:cNvSpPr txBox="1">
            <a:spLocks noChangeArrowheads="1"/>
          </p:cNvSpPr>
          <p:nvPr/>
        </p:nvSpPr>
        <p:spPr bwMode="auto">
          <a:xfrm>
            <a:off x="5879073" y="2722883"/>
            <a:ext cx="2718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defTabSz="973138" eaLnBrk="1" hangingPunct="1">
              <a:spcBef>
                <a:spcPts val="0"/>
              </a:spcBef>
              <a:buClr>
                <a:srgbClr val="F8901F"/>
              </a:buClr>
              <a:buFont typeface="Times" charset="0"/>
              <a:buNone/>
              <a:tabLst>
                <a:tab pos="1374775" algn="l"/>
              </a:tabLst>
              <a:defRPr sz="1200">
                <a:solidFill>
                  <a:schemeClr val="accent2"/>
                </a:solidFill>
                <a:ea typeface="+mn-ea"/>
                <a:cs typeface="+mn-cs"/>
              </a:defRPr>
            </a:lvl1pPr>
            <a:lvl2pPr marL="171450" indent="-171450" defTabSz="973138" eaLnBrk="0" hangingPunct="0">
              <a:spcBef>
                <a:spcPts val="600"/>
              </a:spcBef>
              <a:buClr>
                <a:schemeClr val="accent4"/>
              </a:buClr>
              <a:buFont typeface="Times" pitchFamily="18" charset="0"/>
              <a:buChar char="•"/>
              <a:tabLst>
                <a:tab pos="1374775" algn="l"/>
              </a:tabLst>
              <a:defRPr>
                <a:ea typeface="+mn-ea"/>
                <a:cs typeface="+mn-cs"/>
              </a:defRPr>
            </a:lvl2pPr>
            <a:lvl3pPr marL="511175" indent="-168275" defTabSz="973138" eaLnBrk="0" hangingPunct="0">
              <a:spcBef>
                <a:spcPts val="300"/>
              </a:spcBef>
              <a:buClr>
                <a:schemeClr val="tx1"/>
              </a:buClr>
              <a:buFont typeface="Times" pitchFamily="18" charset="0"/>
              <a:buChar char="•"/>
              <a:tabLst>
                <a:tab pos="1374775" algn="l"/>
              </a:tabLst>
              <a:defRPr sz="1200">
                <a:ea typeface="+mn-ea"/>
                <a:cs typeface="+mn-cs"/>
              </a:defRPr>
            </a:lvl3pPr>
            <a:lvl4pPr marL="857250" indent="-171450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4pPr>
            <a:lvl5pPr marL="1198563" indent="-173038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5pPr>
            <a:lvl6pPr marL="24558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6pPr>
            <a:lvl7pPr marL="29130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7pPr>
            <a:lvl8pPr marL="33702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8pPr>
            <a:lvl9pPr marL="38274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b="1" dirty="0">
                <a:solidFill>
                  <a:srgbClr val="1D1D1B"/>
                </a:solidFill>
              </a:rPr>
              <a:t>Lines and Shadows </a:t>
            </a:r>
            <a:br>
              <a:rPr lang="en-US" b="1" dirty="0">
                <a:solidFill>
                  <a:srgbClr val="1D1D1B"/>
                </a:solidFill>
              </a:rPr>
            </a:br>
            <a:r>
              <a:rPr lang="en-US" dirty="0">
                <a:solidFill>
                  <a:srgbClr val="1D1D1B"/>
                </a:solidFill>
              </a:rPr>
              <a:t>(R:156, G:158, B:159)</a:t>
            </a:r>
          </a:p>
        </p:txBody>
      </p:sp>
      <p:sp>
        <p:nvSpPr>
          <p:cNvPr id="86" name="Rectangle 12"/>
          <p:cNvSpPr>
            <a:spLocks noChangeArrowheads="1"/>
          </p:cNvSpPr>
          <p:nvPr/>
        </p:nvSpPr>
        <p:spPr bwMode="auto">
          <a:xfrm>
            <a:off x="5269473" y="3171199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69AA"/>
              </a:buClr>
            </a:pPr>
            <a:endParaRPr lang="en-US" sz="1400" dirty="0">
              <a:solidFill>
                <a:srgbClr val="1D1D1B"/>
              </a:solidFill>
            </a:endParaRPr>
          </a:p>
        </p:txBody>
      </p:sp>
      <p:sp>
        <p:nvSpPr>
          <p:cNvPr id="87" name="Rectangle 3"/>
          <p:cNvSpPr txBox="1">
            <a:spLocks noChangeArrowheads="1"/>
          </p:cNvSpPr>
          <p:nvPr/>
        </p:nvSpPr>
        <p:spPr bwMode="auto">
          <a:xfrm>
            <a:off x="5879073" y="3215133"/>
            <a:ext cx="2718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defTabSz="973138" eaLnBrk="1" hangingPunct="1">
              <a:spcBef>
                <a:spcPts val="0"/>
              </a:spcBef>
              <a:buClr>
                <a:srgbClr val="F8901F"/>
              </a:buClr>
              <a:buFont typeface="Times" charset="0"/>
              <a:buNone/>
              <a:tabLst>
                <a:tab pos="1374775" algn="l"/>
              </a:tabLst>
              <a:defRPr sz="1200">
                <a:solidFill>
                  <a:schemeClr val="accent2"/>
                </a:solidFill>
                <a:ea typeface="+mn-ea"/>
                <a:cs typeface="+mn-cs"/>
              </a:defRPr>
            </a:lvl1pPr>
            <a:lvl2pPr marL="171450" indent="-171450" defTabSz="973138" eaLnBrk="0" hangingPunct="0">
              <a:spcBef>
                <a:spcPts val="600"/>
              </a:spcBef>
              <a:buClr>
                <a:schemeClr val="accent4"/>
              </a:buClr>
              <a:buFont typeface="Times" pitchFamily="18" charset="0"/>
              <a:buChar char="•"/>
              <a:tabLst>
                <a:tab pos="1374775" algn="l"/>
              </a:tabLst>
              <a:defRPr>
                <a:ea typeface="+mn-ea"/>
                <a:cs typeface="+mn-cs"/>
              </a:defRPr>
            </a:lvl2pPr>
            <a:lvl3pPr marL="511175" indent="-168275" defTabSz="973138" eaLnBrk="0" hangingPunct="0">
              <a:spcBef>
                <a:spcPts val="300"/>
              </a:spcBef>
              <a:buClr>
                <a:schemeClr val="tx1"/>
              </a:buClr>
              <a:buFont typeface="Times" pitchFamily="18" charset="0"/>
              <a:buChar char="•"/>
              <a:tabLst>
                <a:tab pos="1374775" algn="l"/>
              </a:tabLst>
              <a:defRPr sz="1200">
                <a:ea typeface="+mn-ea"/>
                <a:cs typeface="+mn-cs"/>
              </a:defRPr>
            </a:lvl3pPr>
            <a:lvl4pPr marL="857250" indent="-171450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4pPr>
            <a:lvl5pPr marL="1198563" indent="-173038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5pPr>
            <a:lvl6pPr marL="24558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6pPr>
            <a:lvl7pPr marL="29130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7pPr>
            <a:lvl8pPr marL="33702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8pPr>
            <a:lvl9pPr marL="38274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b="1" dirty="0">
                <a:solidFill>
                  <a:srgbClr val="1D1D1B"/>
                </a:solidFill>
              </a:rPr>
              <a:t>Fills for boxes/table cells </a:t>
            </a:r>
            <a:br>
              <a:rPr lang="en-US" dirty="0">
                <a:solidFill>
                  <a:srgbClr val="1D1D1B"/>
                </a:solidFill>
              </a:rPr>
            </a:br>
            <a:r>
              <a:rPr lang="en-US" dirty="0">
                <a:solidFill>
                  <a:srgbClr val="1D1D1B"/>
                </a:solidFill>
              </a:rPr>
              <a:t>(R:0, G:189, B:255)</a:t>
            </a:r>
          </a:p>
        </p:txBody>
      </p:sp>
      <p:sp>
        <p:nvSpPr>
          <p:cNvPr id="89" name="Rectangle 13"/>
          <p:cNvSpPr>
            <a:spLocks noChangeArrowheads="1"/>
          </p:cNvSpPr>
          <p:nvPr/>
        </p:nvSpPr>
        <p:spPr bwMode="auto">
          <a:xfrm>
            <a:off x="5269473" y="3663449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69AA"/>
              </a:buClr>
            </a:pPr>
            <a:endParaRPr lang="en-US" sz="1400" dirty="0">
              <a:solidFill>
                <a:srgbClr val="1D1D1B"/>
              </a:solidFill>
            </a:endParaRPr>
          </a:p>
        </p:txBody>
      </p:sp>
      <p:sp>
        <p:nvSpPr>
          <p:cNvPr id="90" name="Rectangle 3"/>
          <p:cNvSpPr txBox="1">
            <a:spLocks noChangeArrowheads="1"/>
          </p:cNvSpPr>
          <p:nvPr/>
        </p:nvSpPr>
        <p:spPr bwMode="auto">
          <a:xfrm>
            <a:off x="5879073" y="3669228"/>
            <a:ext cx="2718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defTabSz="973138" eaLnBrk="1" hangingPunct="1">
              <a:spcBef>
                <a:spcPts val="0"/>
              </a:spcBef>
              <a:buClr>
                <a:srgbClr val="F8901F"/>
              </a:buClr>
              <a:buFont typeface="Times" charset="0"/>
              <a:buNone/>
              <a:tabLst>
                <a:tab pos="1374775" algn="l"/>
              </a:tabLst>
              <a:defRPr sz="1200">
                <a:solidFill>
                  <a:schemeClr val="accent2"/>
                </a:solidFill>
                <a:ea typeface="+mn-ea"/>
                <a:cs typeface="+mn-cs"/>
              </a:defRPr>
            </a:lvl1pPr>
            <a:lvl2pPr marL="171450" indent="-171450" defTabSz="973138" eaLnBrk="0" hangingPunct="0">
              <a:spcBef>
                <a:spcPts val="600"/>
              </a:spcBef>
              <a:buClr>
                <a:schemeClr val="accent4"/>
              </a:buClr>
              <a:buFont typeface="Times" pitchFamily="18" charset="0"/>
              <a:buChar char="•"/>
              <a:tabLst>
                <a:tab pos="1374775" algn="l"/>
              </a:tabLst>
              <a:defRPr>
                <a:ea typeface="+mn-ea"/>
                <a:cs typeface="+mn-cs"/>
              </a:defRPr>
            </a:lvl2pPr>
            <a:lvl3pPr marL="511175" indent="-168275" defTabSz="973138" eaLnBrk="0" hangingPunct="0">
              <a:spcBef>
                <a:spcPts val="300"/>
              </a:spcBef>
              <a:buClr>
                <a:schemeClr val="tx1"/>
              </a:buClr>
              <a:buFont typeface="Times" pitchFamily="18" charset="0"/>
              <a:buChar char="•"/>
              <a:tabLst>
                <a:tab pos="1374775" algn="l"/>
              </a:tabLst>
              <a:defRPr sz="1200">
                <a:ea typeface="+mn-ea"/>
                <a:cs typeface="+mn-cs"/>
              </a:defRPr>
            </a:lvl3pPr>
            <a:lvl4pPr marL="857250" indent="-171450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4pPr>
            <a:lvl5pPr marL="1198563" indent="-173038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5pPr>
            <a:lvl6pPr marL="24558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6pPr>
            <a:lvl7pPr marL="29130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7pPr>
            <a:lvl8pPr marL="33702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8pPr>
            <a:lvl9pPr marL="38274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b="1" dirty="0">
                <a:solidFill>
                  <a:srgbClr val="1D1D1B"/>
                </a:solidFill>
              </a:rPr>
              <a:t>Highlight Text </a:t>
            </a:r>
            <a:br>
              <a:rPr lang="en-US" b="1" dirty="0">
                <a:solidFill>
                  <a:srgbClr val="1D1D1B"/>
                </a:solidFill>
              </a:rPr>
            </a:br>
            <a:r>
              <a:rPr lang="en-US" dirty="0">
                <a:solidFill>
                  <a:srgbClr val="1D1D1B"/>
                </a:solidFill>
              </a:rPr>
              <a:t>(R:52, G:120, B:182)</a:t>
            </a:r>
          </a:p>
        </p:txBody>
      </p:sp>
      <p:sp>
        <p:nvSpPr>
          <p:cNvPr id="92" name="Rectangle 14"/>
          <p:cNvSpPr>
            <a:spLocks noChangeArrowheads="1"/>
          </p:cNvSpPr>
          <p:nvPr/>
        </p:nvSpPr>
        <p:spPr bwMode="auto">
          <a:xfrm>
            <a:off x="5269473" y="4155699"/>
            <a:ext cx="457200" cy="457200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69AA"/>
              </a:buClr>
            </a:pPr>
            <a:endParaRPr lang="en-US" sz="1400" dirty="0">
              <a:solidFill>
                <a:srgbClr val="1D1D1B"/>
              </a:solidFill>
            </a:endParaRPr>
          </a:p>
        </p:txBody>
      </p:sp>
      <p:sp>
        <p:nvSpPr>
          <p:cNvPr id="93" name="Rectangle 3"/>
          <p:cNvSpPr txBox="1">
            <a:spLocks noChangeArrowheads="1"/>
          </p:cNvSpPr>
          <p:nvPr/>
        </p:nvSpPr>
        <p:spPr bwMode="auto">
          <a:xfrm>
            <a:off x="5879073" y="4199632"/>
            <a:ext cx="2718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defTabSz="973138" eaLnBrk="1" hangingPunct="1">
              <a:spcBef>
                <a:spcPts val="0"/>
              </a:spcBef>
              <a:buClr>
                <a:srgbClr val="F8901F"/>
              </a:buClr>
              <a:buFont typeface="Times" charset="0"/>
              <a:buNone/>
              <a:tabLst>
                <a:tab pos="1374775" algn="l"/>
              </a:tabLst>
              <a:defRPr sz="1200">
                <a:solidFill>
                  <a:schemeClr val="accent2"/>
                </a:solidFill>
                <a:ea typeface="+mn-ea"/>
                <a:cs typeface="+mn-cs"/>
              </a:defRPr>
            </a:lvl1pPr>
            <a:lvl2pPr marL="171450" indent="-171450" defTabSz="973138" eaLnBrk="0" hangingPunct="0">
              <a:spcBef>
                <a:spcPts val="600"/>
              </a:spcBef>
              <a:buClr>
                <a:schemeClr val="accent4"/>
              </a:buClr>
              <a:buFont typeface="Times" pitchFamily="18" charset="0"/>
              <a:buChar char="•"/>
              <a:tabLst>
                <a:tab pos="1374775" algn="l"/>
              </a:tabLst>
              <a:defRPr>
                <a:ea typeface="+mn-ea"/>
                <a:cs typeface="+mn-cs"/>
              </a:defRPr>
            </a:lvl2pPr>
            <a:lvl3pPr marL="511175" indent="-168275" defTabSz="973138" eaLnBrk="0" hangingPunct="0">
              <a:spcBef>
                <a:spcPts val="300"/>
              </a:spcBef>
              <a:buClr>
                <a:schemeClr val="tx1"/>
              </a:buClr>
              <a:buFont typeface="Times" pitchFamily="18" charset="0"/>
              <a:buChar char="•"/>
              <a:tabLst>
                <a:tab pos="1374775" algn="l"/>
              </a:tabLst>
              <a:defRPr sz="1200">
                <a:ea typeface="+mn-ea"/>
                <a:cs typeface="+mn-cs"/>
              </a:defRPr>
            </a:lvl3pPr>
            <a:lvl4pPr marL="857250" indent="-171450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4pPr>
            <a:lvl5pPr marL="1198563" indent="-173038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5pPr>
            <a:lvl6pPr marL="24558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6pPr>
            <a:lvl7pPr marL="29130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7pPr>
            <a:lvl8pPr marL="33702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8pPr>
            <a:lvl9pPr marL="38274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b="1" dirty="0">
                <a:solidFill>
                  <a:srgbClr val="1D1D1B"/>
                </a:solidFill>
              </a:rPr>
              <a:t>Table headers/table backgrounds </a:t>
            </a:r>
            <a:br>
              <a:rPr lang="en-US" dirty="0">
                <a:solidFill>
                  <a:srgbClr val="1D1D1B"/>
                </a:solidFill>
              </a:rPr>
            </a:br>
            <a:r>
              <a:rPr lang="en-US" dirty="0">
                <a:solidFill>
                  <a:srgbClr val="1D1D1B"/>
                </a:solidFill>
              </a:rPr>
              <a:t>(R:10, G:105, B:170)</a:t>
            </a:r>
          </a:p>
        </p:txBody>
      </p:sp>
      <p:sp>
        <p:nvSpPr>
          <p:cNvPr id="95" name="Rectangle 15"/>
          <p:cNvSpPr>
            <a:spLocks noChangeArrowheads="1"/>
          </p:cNvSpPr>
          <p:nvPr/>
        </p:nvSpPr>
        <p:spPr bwMode="auto">
          <a:xfrm>
            <a:off x="5269473" y="5632449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69AA"/>
              </a:buClr>
            </a:pPr>
            <a:endParaRPr lang="en-US" sz="1400" dirty="0">
              <a:solidFill>
                <a:srgbClr val="1D1D1B"/>
              </a:solidFill>
            </a:endParaRPr>
          </a:p>
        </p:txBody>
      </p:sp>
      <p:sp>
        <p:nvSpPr>
          <p:cNvPr id="96" name="Rectangle 3"/>
          <p:cNvSpPr txBox="1">
            <a:spLocks noChangeArrowheads="1"/>
          </p:cNvSpPr>
          <p:nvPr/>
        </p:nvSpPr>
        <p:spPr bwMode="auto">
          <a:xfrm>
            <a:off x="5879073" y="5676383"/>
            <a:ext cx="2718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defTabSz="973138" eaLnBrk="1" hangingPunct="1">
              <a:spcBef>
                <a:spcPts val="0"/>
              </a:spcBef>
              <a:buClr>
                <a:srgbClr val="F8901F"/>
              </a:buClr>
              <a:buFont typeface="Times" charset="0"/>
              <a:buNone/>
              <a:tabLst>
                <a:tab pos="1374775" algn="l"/>
              </a:tabLst>
              <a:defRPr sz="1200">
                <a:solidFill>
                  <a:schemeClr val="accent2"/>
                </a:solidFill>
                <a:ea typeface="+mn-ea"/>
                <a:cs typeface="+mn-cs"/>
              </a:defRPr>
            </a:lvl1pPr>
            <a:lvl2pPr marL="171450" indent="-171450" defTabSz="973138" eaLnBrk="0" hangingPunct="0">
              <a:spcBef>
                <a:spcPts val="600"/>
              </a:spcBef>
              <a:buClr>
                <a:schemeClr val="accent4"/>
              </a:buClr>
              <a:buFont typeface="Times" pitchFamily="18" charset="0"/>
              <a:buChar char="•"/>
              <a:tabLst>
                <a:tab pos="1374775" algn="l"/>
              </a:tabLst>
              <a:defRPr>
                <a:ea typeface="+mn-ea"/>
                <a:cs typeface="+mn-cs"/>
              </a:defRPr>
            </a:lvl2pPr>
            <a:lvl3pPr marL="511175" indent="-168275" defTabSz="973138" eaLnBrk="0" hangingPunct="0">
              <a:spcBef>
                <a:spcPts val="300"/>
              </a:spcBef>
              <a:buClr>
                <a:schemeClr val="tx1"/>
              </a:buClr>
              <a:buFont typeface="Times" pitchFamily="18" charset="0"/>
              <a:buChar char="•"/>
              <a:tabLst>
                <a:tab pos="1374775" algn="l"/>
              </a:tabLst>
              <a:defRPr sz="1200">
                <a:ea typeface="+mn-ea"/>
                <a:cs typeface="+mn-cs"/>
              </a:defRPr>
            </a:lvl3pPr>
            <a:lvl4pPr marL="857250" indent="-171450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4pPr>
            <a:lvl5pPr marL="1198563" indent="-173038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5pPr>
            <a:lvl6pPr marL="24558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6pPr>
            <a:lvl7pPr marL="29130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7pPr>
            <a:lvl8pPr marL="33702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8pPr>
            <a:lvl9pPr marL="38274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b="1" dirty="0">
                <a:solidFill>
                  <a:srgbClr val="1D1D1B"/>
                </a:solidFill>
              </a:rPr>
              <a:t>Primary Bullets </a:t>
            </a:r>
            <a:br>
              <a:rPr lang="en-US" dirty="0">
                <a:solidFill>
                  <a:srgbClr val="1D1D1B"/>
                </a:solidFill>
              </a:rPr>
            </a:br>
            <a:r>
              <a:rPr lang="en-US" dirty="0">
                <a:solidFill>
                  <a:srgbClr val="1D1D1B"/>
                </a:solidFill>
              </a:rPr>
              <a:t>(R:247, G:144, B:43)</a:t>
            </a:r>
          </a:p>
        </p:txBody>
      </p:sp>
      <p:sp>
        <p:nvSpPr>
          <p:cNvPr id="102" name="Rectangle 17"/>
          <p:cNvSpPr>
            <a:spLocks noChangeArrowheads="1"/>
          </p:cNvSpPr>
          <p:nvPr/>
        </p:nvSpPr>
        <p:spPr bwMode="auto">
          <a:xfrm>
            <a:off x="5269473" y="4647949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69AA"/>
              </a:buClr>
            </a:pPr>
            <a:endParaRPr lang="en-US" sz="1400" dirty="0">
              <a:solidFill>
                <a:srgbClr val="1D1D1B"/>
              </a:solidFill>
            </a:endParaRPr>
          </a:p>
        </p:txBody>
      </p:sp>
      <p:sp>
        <p:nvSpPr>
          <p:cNvPr id="103" name="Rectangle 3"/>
          <p:cNvSpPr txBox="1">
            <a:spLocks noChangeArrowheads="1"/>
          </p:cNvSpPr>
          <p:nvPr/>
        </p:nvSpPr>
        <p:spPr bwMode="auto">
          <a:xfrm>
            <a:off x="5879073" y="4648255"/>
            <a:ext cx="2718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defTabSz="973138" eaLnBrk="1" hangingPunct="1">
              <a:spcBef>
                <a:spcPts val="0"/>
              </a:spcBef>
              <a:buClr>
                <a:srgbClr val="F8901F"/>
              </a:buClr>
              <a:buFont typeface="Times" charset="0"/>
              <a:buNone/>
              <a:tabLst>
                <a:tab pos="1374775" algn="l"/>
              </a:tabLst>
              <a:defRPr sz="1200">
                <a:solidFill>
                  <a:schemeClr val="accent2"/>
                </a:solidFill>
                <a:ea typeface="+mn-ea"/>
                <a:cs typeface="+mn-cs"/>
              </a:defRPr>
            </a:lvl1pPr>
            <a:lvl2pPr marL="171450" indent="-171450" defTabSz="973138" eaLnBrk="0" hangingPunct="0">
              <a:spcBef>
                <a:spcPts val="600"/>
              </a:spcBef>
              <a:buClr>
                <a:schemeClr val="accent4"/>
              </a:buClr>
              <a:buFont typeface="Times" pitchFamily="18" charset="0"/>
              <a:buChar char="•"/>
              <a:tabLst>
                <a:tab pos="1374775" algn="l"/>
              </a:tabLst>
              <a:defRPr>
                <a:ea typeface="+mn-ea"/>
                <a:cs typeface="+mn-cs"/>
              </a:defRPr>
            </a:lvl2pPr>
            <a:lvl3pPr marL="511175" indent="-168275" defTabSz="973138" eaLnBrk="0" hangingPunct="0">
              <a:spcBef>
                <a:spcPts val="300"/>
              </a:spcBef>
              <a:buClr>
                <a:schemeClr val="tx1"/>
              </a:buClr>
              <a:buFont typeface="Times" pitchFamily="18" charset="0"/>
              <a:buChar char="•"/>
              <a:tabLst>
                <a:tab pos="1374775" algn="l"/>
              </a:tabLst>
              <a:defRPr sz="1200">
                <a:ea typeface="+mn-ea"/>
                <a:cs typeface="+mn-cs"/>
              </a:defRPr>
            </a:lvl3pPr>
            <a:lvl4pPr marL="857250" indent="-171450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4pPr>
            <a:lvl5pPr marL="1198563" indent="-173038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5pPr>
            <a:lvl6pPr marL="24558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6pPr>
            <a:lvl7pPr marL="29130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7pPr>
            <a:lvl8pPr marL="33702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8pPr>
            <a:lvl9pPr marL="38274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b="1" dirty="0">
                <a:solidFill>
                  <a:srgbClr val="1D1D1B"/>
                </a:solidFill>
              </a:rPr>
              <a:t>Table backgrounds for comparison </a:t>
            </a:r>
            <a:r>
              <a:rPr lang="en-US" dirty="0">
                <a:solidFill>
                  <a:srgbClr val="1D1D1B"/>
                </a:solidFill>
              </a:rPr>
              <a:t>(R:52, G:120, B:182)</a:t>
            </a:r>
          </a:p>
        </p:txBody>
      </p:sp>
      <p:sp>
        <p:nvSpPr>
          <p:cNvPr id="100" name="Rectangle 17"/>
          <p:cNvSpPr>
            <a:spLocks noChangeArrowheads="1"/>
          </p:cNvSpPr>
          <p:nvPr/>
        </p:nvSpPr>
        <p:spPr bwMode="auto">
          <a:xfrm>
            <a:off x="5269473" y="5140199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69AA"/>
              </a:buClr>
            </a:pPr>
            <a:endParaRPr lang="en-US" sz="1400" dirty="0">
              <a:solidFill>
                <a:srgbClr val="1D1D1B"/>
              </a:solidFill>
            </a:endParaRPr>
          </a:p>
        </p:txBody>
      </p:sp>
      <p:sp>
        <p:nvSpPr>
          <p:cNvPr id="101" name="Rectangle 3"/>
          <p:cNvSpPr txBox="1">
            <a:spLocks noChangeArrowheads="1"/>
          </p:cNvSpPr>
          <p:nvPr/>
        </p:nvSpPr>
        <p:spPr bwMode="auto">
          <a:xfrm>
            <a:off x="5879073" y="5184133"/>
            <a:ext cx="2718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defTabSz="973138" eaLnBrk="1" hangingPunct="1">
              <a:spcBef>
                <a:spcPts val="0"/>
              </a:spcBef>
              <a:buClr>
                <a:srgbClr val="F8901F"/>
              </a:buClr>
              <a:buFont typeface="Times" charset="0"/>
              <a:buNone/>
              <a:tabLst>
                <a:tab pos="1374775" algn="l"/>
              </a:tabLst>
              <a:defRPr sz="1200">
                <a:solidFill>
                  <a:schemeClr val="accent2"/>
                </a:solidFill>
                <a:ea typeface="+mn-ea"/>
                <a:cs typeface="+mn-cs"/>
              </a:defRPr>
            </a:lvl1pPr>
            <a:lvl2pPr marL="171450" indent="-171450" defTabSz="973138" eaLnBrk="0" hangingPunct="0">
              <a:spcBef>
                <a:spcPts val="600"/>
              </a:spcBef>
              <a:buClr>
                <a:schemeClr val="accent4"/>
              </a:buClr>
              <a:buFont typeface="Times" pitchFamily="18" charset="0"/>
              <a:buChar char="•"/>
              <a:tabLst>
                <a:tab pos="1374775" algn="l"/>
              </a:tabLst>
              <a:defRPr>
                <a:ea typeface="+mn-ea"/>
                <a:cs typeface="+mn-cs"/>
              </a:defRPr>
            </a:lvl2pPr>
            <a:lvl3pPr marL="511175" indent="-168275" defTabSz="973138" eaLnBrk="0" hangingPunct="0">
              <a:spcBef>
                <a:spcPts val="300"/>
              </a:spcBef>
              <a:buClr>
                <a:schemeClr val="tx1"/>
              </a:buClr>
              <a:buFont typeface="Times" pitchFamily="18" charset="0"/>
              <a:buChar char="•"/>
              <a:tabLst>
                <a:tab pos="1374775" algn="l"/>
              </a:tabLst>
              <a:defRPr sz="1200">
                <a:ea typeface="+mn-ea"/>
                <a:cs typeface="+mn-cs"/>
              </a:defRPr>
            </a:lvl3pPr>
            <a:lvl4pPr marL="857250" indent="-171450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4pPr>
            <a:lvl5pPr marL="1198563" indent="-173038" defTabSz="973138" eaLnBrk="0" hangingPunct="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/>
              <a:defRPr sz="1200">
                <a:ea typeface="+mn-ea"/>
                <a:cs typeface="+mn-cs"/>
              </a:defRPr>
            </a:lvl5pPr>
            <a:lvl6pPr marL="24558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6pPr>
            <a:lvl7pPr marL="29130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7pPr>
            <a:lvl8pPr marL="33702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8pPr>
            <a:lvl9pPr marL="3827463" indent="-173038" defTabSz="973138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Char char="&gt;"/>
              <a:tabLst>
                <a:tab pos="1374775" algn="l"/>
              </a:tabLst>
              <a:defRPr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b="1" dirty="0">
                <a:solidFill>
                  <a:srgbClr val="1D1D1B"/>
                </a:solidFill>
              </a:rPr>
              <a:t>Pullout quotes </a:t>
            </a:r>
            <a:br>
              <a:rPr lang="en-US" b="1" dirty="0">
                <a:solidFill>
                  <a:srgbClr val="1D1D1B"/>
                </a:solidFill>
              </a:rPr>
            </a:br>
            <a:r>
              <a:rPr lang="en-US" dirty="0">
                <a:solidFill>
                  <a:srgbClr val="1D1D1B"/>
                </a:solidFill>
              </a:rPr>
              <a:t>(R:120, G:163, B:13)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Color palette</a:t>
            </a:r>
          </a:p>
        </p:txBody>
      </p:sp>
      <p:sp>
        <p:nvSpPr>
          <p:cNvPr id="104" name="Line 24"/>
          <p:cNvSpPr>
            <a:spLocks noChangeShapeType="1"/>
          </p:cNvSpPr>
          <p:nvPr userDrawn="1"/>
        </p:nvSpPr>
        <p:spPr bwMode="auto">
          <a:xfrm>
            <a:off x="4834905" y="1694449"/>
            <a:ext cx="0" cy="43952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1D1D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127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666589"/>
            <a:ext cx="20574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60D7C37A-91E5-4EC1-873D-1490BCD6C393}" type="slidenum">
              <a:rPr lang="en-US" smtClean="0">
                <a:solidFill>
                  <a:srgbClr val="1AA2DC"/>
                </a:solidFill>
              </a:rPr>
              <a:pPr/>
              <a:t>‹#›</a:t>
            </a:fld>
            <a:endParaRPr lang="en-US" dirty="0">
              <a:solidFill>
                <a:srgbClr val="1AA2DC"/>
              </a:solidFill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3726" y="17522"/>
            <a:ext cx="6370899" cy="276999"/>
          </a:xfrm>
          <a:noFill/>
        </p:spPr>
        <p:txBody>
          <a:bodyPr wrap="square" rtlCol="0">
            <a:spAutoFit/>
          </a:bodyPr>
          <a:lstStyle>
            <a:lvl1pPr>
              <a:defRPr lang="en-US" sz="12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US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</a:t>
            </a:r>
            <a:r>
              <a:rPr lang="en-US" sz="900" dirty="0">
                <a:solidFill>
                  <a:schemeClr val="bg2"/>
                </a:solidFill>
              </a:rPr>
              <a:t> ►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3349" y="468313"/>
            <a:ext cx="8785225" cy="6746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1726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7160" y="1356293"/>
            <a:ext cx="8778240" cy="17943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666589"/>
            <a:ext cx="20574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60D7C37A-91E5-4EC1-873D-1490BCD6C393}" type="slidenum">
              <a:rPr lang="en-US" smtClean="0">
                <a:solidFill>
                  <a:srgbClr val="1AA2DC"/>
                </a:solidFill>
              </a:rPr>
              <a:pPr/>
              <a:t>‹#›</a:t>
            </a:fld>
            <a:endParaRPr lang="en-US" dirty="0">
              <a:solidFill>
                <a:srgbClr val="1AA2DC"/>
              </a:solidFill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3726" y="17522"/>
            <a:ext cx="6370899" cy="276999"/>
          </a:xfrm>
          <a:noFill/>
        </p:spPr>
        <p:txBody>
          <a:bodyPr wrap="square" rtlCol="0">
            <a:spAutoFit/>
          </a:bodyPr>
          <a:lstStyle>
            <a:lvl1pPr>
              <a:defRPr lang="en-US" sz="12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US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</a:t>
            </a:r>
            <a:r>
              <a:rPr lang="en-US" sz="900" dirty="0">
                <a:solidFill>
                  <a:schemeClr val="bg2"/>
                </a:solidFill>
              </a:rPr>
              <a:t> ►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383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index hea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73050" y="35399"/>
            <a:ext cx="6508750" cy="294521"/>
          </a:xfrm>
          <a:noFill/>
        </p:spPr>
        <p:txBody>
          <a:bodyPr wrap="square" lIns="0" rtlCol="0" anchor="ctr">
            <a:noAutofit/>
          </a:bodyPr>
          <a:lstStyle>
            <a:lvl1pPr>
              <a:defRPr lang="en-US" sz="1400" b="0" i="0" kern="1200" dirty="0" smtClean="0">
                <a:solidFill>
                  <a:schemeClr val="bg1"/>
                </a:solidFill>
                <a:latin typeface="Calibri Light"/>
                <a:ea typeface="+mn-ea"/>
                <a:cs typeface="Arial" pitchFamily="34" charset="0"/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US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</a:t>
            </a:r>
            <a:r>
              <a:rPr lang="en-US" sz="900" dirty="0">
                <a:solidFill>
                  <a:schemeClr val="bg2"/>
                </a:solidFill>
              </a:rPr>
              <a:t> ►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72901" y="990600"/>
            <a:ext cx="8610600" cy="457200"/>
          </a:xfrm>
        </p:spPr>
        <p:txBody>
          <a:bodyPr/>
          <a:lstStyle>
            <a:lvl1pPr>
              <a:defRPr sz="2000" cap="all" baseline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CLICK TO EDIT 2ND LINE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48360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557" y="3847494"/>
            <a:ext cx="8562886" cy="1362075"/>
          </a:xfrm>
        </p:spPr>
        <p:txBody>
          <a:bodyPr lIns="0" tIns="45720" rIns="45720" bIns="45720" anchor="t"/>
          <a:lstStyle>
            <a:lvl1pPr algn="l">
              <a:defRPr sz="3600" b="0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557" y="3308084"/>
            <a:ext cx="8562886" cy="461665"/>
          </a:xfrm>
          <a:prstGeom prst="rect">
            <a:avLst/>
          </a:prstGeom>
        </p:spPr>
        <p:txBody>
          <a:bodyPr tIns="45720" rIns="45720" bIns="45720" anchor="b"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3726" y="17522"/>
            <a:ext cx="6342324" cy="276999"/>
          </a:xfrm>
          <a:noFill/>
        </p:spPr>
        <p:txBody>
          <a:bodyPr wrap="square" rtlCol="0">
            <a:spAutoFit/>
          </a:bodyPr>
          <a:lstStyle>
            <a:lvl1pPr>
              <a:defRPr lang="en-US" sz="12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US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</a:t>
            </a:r>
            <a:r>
              <a:rPr lang="en-US" sz="900" dirty="0">
                <a:solidFill>
                  <a:schemeClr val="bg2"/>
                </a:solidFill>
              </a:rPr>
              <a:t> 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715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28600" y="1361779"/>
            <a:ext cx="4206240" cy="17943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09160" y="1361779"/>
            <a:ext cx="4206240" cy="17943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53726" y="17522"/>
            <a:ext cx="6380424" cy="276999"/>
          </a:xfrm>
          <a:noFill/>
        </p:spPr>
        <p:txBody>
          <a:bodyPr wrap="square" rtlCol="0">
            <a:spAutoFit/>
          </a:bodyPr>
          <a:lstStyle>
            <a:lvl1pPr>
              <a:defRPr lang="en-US" sz="12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US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</a:t>
            </a:r>
            <a:r>
              <a:rPr lang="en-US" sz="900" dirty="0">
                <a:solidFill>
                  <a:schemeClr val="bg2"/>
                </a:solidFill>
              </a:rPr>
              <a:t> ►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49" y="468313"/>
            <a:ext cx="8785225" cy="88582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634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356293"/>
            <a:ext cx="4206240" cy="37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8288" rIns="18288" bIns="18288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lang="en-US" sz="2200" smtClean="0">
                <a:solidFill>
                  <a:schemeClr val="bg2"/>
                </a:solidFill>
                <a:latin typeface="+mj-lt"/>
              </a:defRPr>
            </a:lvl1pPr>
          </a:lstStyle>
          <a:p>
            <a:pPr marL="0" lvl="0" indent="0">
              <a:spcBef>
                <a:spcPts val="4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59" y="1356293"/>
            <a:ext cx="4206240" cy="37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8288" rIns="18288" bIns="18288" numCol="1" anchor="b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200" dirty="0" smtClean="0">
                <a:solidFill>
                  <a:schemeClr val="bg2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858000" y="6666589"/>
            <a:ext cx="2057400" cy="12311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3255CA8-44C3-4DC8-9820-DE998EF472C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28599" y="1795991"/>
            <a:ext cx="4206240" cy="17943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09159" y="1795991"/>
            <a:ext cx="4206240" cy="17943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53726" y="17522"/>
            <a:ext cx="5469995" cy="276999"/>
          </a:xfrm>
          <a:noFill/>
        </p:spPr>
        <p:txBody>
          <a:bodyPr wrap="square" rtlCol="0">
            <a:spAutoFit/>
          </a:bodyPr>
          <a:lstStyle>
            <a:lvl1pPr>
              <a:defRPr lang="en-US" sz="12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US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</a:t>
            </a:r>
            <a:r>
              <a:rPr lang="en-US" sz="900" dirty="0">
                <a:solidFill>
                  <a:schemeClr val="bg2"/>
                </a:solidFill>
              </a:rPr>
              <a:t> ►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1975" y="468313"/>
            <a:ext cx="8783425" cy="887979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581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666589"/>
            <a:ext cx="20574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60D7C37A-91E5-4EC1-873D-1490BCD6C393}" type="slidenum">
              <a:rPr lang="en-US" smtClean="0">
                <a:solidFill>
                  <a:srgbClr val="1AA2DC"/>
                </a:solidFill>
              </a:rPr>
              <a:pPr/>
              <a:t>‹#›</a:t>
            </a:fld>
            <a:endParaRPr lang="en-US" dirty="0">
              <a:solidFill>
                <a:srgbClr val="1AA2DC"/>
              </a:solidFill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3726" y="17522"/>
            <a:ext cx="6370899" cy="276999"/>
          </a:xfrm>
          <a:noFill/>
        </p:spPr>
        <p:txBody>
          <a:bodyPr wrap="square" rtlCol="0">
            <a:spAutoFit/>
          </a:bodyPr>
          <a:lstStyle>
            <a:lvl1pPr>
              <a:defRPr lang="en-US" sz="12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US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</a:t>
            </a:r>
            <a:r>
              <a:rPr lang="en-US" sz="900" dirty="0">
                <a:solidFill>
                  <a:schemeClr val="bg2"/>
                </a:solidFill>
              </a:rPr>
              <a:t> ►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3349" y="468313"/>
            <a:ext cx="8785225" cy="6746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6308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1" y="1388227"/>
            <a:ext cx="8643938" cy="1208023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2521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990950"/>
      </p:ext>
    </p:extLst>
  </p:cSld>
  <p:clrMapOvr>
    <a:masterClrMapping/>
  </p:clrMapOvr>
  <p:transition spd="slow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8955"/>
      </p:ext>
    </p:extLst>
  </p:cSld>
  <p:clrMapOvr>
    <a:masterClrMapping/>
  </p:clrMapOvr>
  <p:transition spd="slow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5913" y="1666087"/>
            <a:ext cx="4114800" cy="8079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10113" y="1666087"/>
            <a:ext cx="4114800" cy="8079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7778"/>
      </p:ext>
    </p:extLst>
  </p:cSld>
  <p:clrMapOvr>
    <a:masterClrMapping/>
  </p:clrMapOvr>
  <p:transition spd="slow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index hea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059441"/>
      </p:ext>
    </p:extLst>
  </p:cSld>
  <p:clrMapOvr>
    <a:masterClrMapping/>
  </p:clrMapOvr>
  <p:transition spd="slow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a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70619"/>
            <a:ext cx="8523288" cy="369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01625" y="60067"/>
            <a:ext cx="6146800" cy="184667"/>
          </a:xfrm>
        </p:spPr>
        <p:txBody>
          <a:bodyPr/>
          <a:lstStyle>
            <a:lvl1pPr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7770107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320" y="1600200"/>
            <a:ext cx="8595360" cy="4572000"/>
          </a:xfrm>
        </p:spPr>
        <p:txBody>
          <a:bodyPr/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Helvetica Light"/>
              </a:defRPr>
            </a:lvl1pPr>
            <a:lvl2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Helvetica Light"/>
              </a:defRPr>
            </a:lvl2pPr>
            <a:lvl3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Helvetica Light"/>
              </a:defRPr>
            </a:lvl3pPr>
            <a:lvl4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Helvetica Light"/>
              </a:defRPr>
            </a:lvl4pPr>
            <a:lvl5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Helvetica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73050" y="365127"/>
            <a:ext cx="8597901" cy="93789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72901" y="990600"/>
            <a:ext cx="8610600" cy="457200"/>
          </a:xfrm>
        </p:spPr>
        <p:txBody>
          <a:bodyPr/>
          <a:lstStyle>
            <a:lvl1pPr>
              <a:defRPr sz="2000" cap="all" baseline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CLICK TO EDIT 2ND LINE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84744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656738"/>
      </p:ext>
    </p:extLst>
  </p:cSld>
  <p:clrMapOvr>
    <a:masterClrMapping/>
  </p:clrMapOvr>
  <p:transition spd="slow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73050" y="35428"/>
            <a:ext cx="6508750" cy="294521"/>
          </a:xfrm>
          <a:noFill/>
        </p:spPr>
        <p:txBody>
          <a:bodyPr wrap="square" lIns="0" rtlCol="0" anchor="ctr">
            <a:noAutofit/>
          </a:bodyPr>
          <a:lstStyle>
            <a:lvl1pPr>
              <a:defRPr lang="en-US" sz="1050" b="0" i="0" kern="1200" dirty="0" smtClean="0">
                <a:solidFill>
                  <a:schemeClr val="bg1"/>
                </a:solidFill>
                <a:latin typeface="Calibri Light"/>
                <a:ea typeface="+mn-ea"/>
                <a:cs typeface="Arial" pitchFamily="34" charset="0"/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350" dirty="0" smtClean="0">
                <a:solidFill>
                  <a:schemeClr val="tx1"/>
                </a:solidFill>
              </a:defRPr>
            </a:lvl3pPr>
            <a:lvl4pPr>
              <a:defRPr lang="en-US" sz="1350" dirty="0" smtClean="0">
                <a:solidFill>
                  <a:schemeClr val="tx1"/>
                </a:solidFill>
              </a:defRPr>
            </a:lvl4pPr>
            <a:lvl5pPr>
              <a:defRPr lang="en-US" sz="135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</a:t>
            </a:r>
            <a:r>
              <a:rPr lang="en-US" sz="675" dirty="0">
                <a:solidFill>
                  <a:schemeClr val="bg2"/>
                </a:solidFill>
              </a:rPr>
              <a:t> 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52144"/>
      </p:ext>
    </p:extLst>
  </p:cSld>
  <p:clrMapOvr>
    <a:masterClrMapping/>
  </p:clrMapOvr>
  <p:transition spd="slow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5_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061"/>
            <a:ext cx="9144000" cy="476607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3276600"/>
            <a:ext cx="9144000" cy="1676400"/>
          </a:xfrm>
          <a:prstGeom prst="rect">
            <a:avLst/>
          </a:prstGeom>
          <a:gradFill flip="none" rotWithShape="1">
            <a:gsLst>
              <a:gs pos="32000">
                <a:schemeClr val="tx1">
                  <a:lumMod val="95000"/>
                  <a:lumOff val="5000"/>
                  <a:alpha val="64000"/>
                </a:schemeClr>
              </a:gs>
              <a:gs pos="100000">
                <a:schemeClr val="tx1">
                  <a:lumMod val="75000"/>
                  <a:lumOff val="25000"/>
                  <a:alpha val="2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7" name="Picture 6" descr="Genpact_Master_BLU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81591" y="6220046"/>
            <a:ext cx="1433827" cy="21885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5189288"/>
            <a:ext cx="8686800" cy="514301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8600" y="5749310"/>
            <a:ext cx="6972300" cy="514301"/>
          </a:xfrm>
        </p:spPr>
        <p:txBody>
          <a:bodyPr anchor="t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4594860"/>
            <a:ext cx="9144000" cy="381000"/>
            <a:chOff x="0" y="0"/>
            <a:chExt cx="9144000" cy="381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3246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 descr="Genpact_Headline2_Outline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559464" y="83264"/>
              <a:ext cx="2400380" cy="149784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 userDrawn="1"/>
          </p:nvSpPr>
          <p:spPr>
            <a:xfrm>
              <a:off x="0" y="317863"/>
              <a:ext cx="9144000" cy="63137"/>
            </a:xfrm>
            <a:prstGeom prst="rect">
              <a:avLst/>
            </a:prstGeom>
            <a:solidFill>
              <a:srgbClr val="00A3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3441700"/>
            <a:ext cx="4343400" cy="11531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4221233188"/>
      </p:ext>
    </p:extLst>
  </p:cSld>
  <p:clrMapOvr>
    <a:masterClrMapping/>
  </p:clrMapOvr>
  <p:transition spd="slow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289141"/>
      </p:ext>
    </p:extLst>
  </p:cSld>
  <p:clrMapOvr>
    <a:masterClrMapping/>
  </p:clrMapOvr>
  <p:transition spd="slow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706392"/>
      </p:ext>
    </p:extLst>
  </p:cSld>
  <p:clrMapOvr>
    <a:masterClrMapping/>
  </p:clrMapOvr>
  <p:transition spd="slow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5913" y="1666087"/>
            <a:ext cx="4114800" cy="8079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10113" y="1666087"/>
            <a:ext cx="4114800" cy="8079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26541"/>
      </p:ext>
    </p:extLst>
  </p:cSld>
  <p:clrMapOvr>
    <a:masterClrMapping/>
  </p:clrMapOvr>
  <p:transition spd="slow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52604" y="-22860"/>
            <a:ext cx="1914526" cy="4800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2" t="22571" r="43854" b="11263"/>
          <a:stretch/>
        </p:blipFill>
        <p:spPr>
          <a:xfrm>
            <a:off x="3648090" y="-11431"/>
            <a:ext cx="1856633" cy="483489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5947" y="29"/>
            <a:ext cx="2074755" cy="46993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" y="-18287"/>
            <a:ext cx="1790699" cy="48463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15235" y="28"/>
            <a:ext cx="1828801" cy="475488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3276600"/>
            <a:ext cx="9144000" cy="1676400"/>
          </a:xfrm>
          <a:prstGeom prst="rect">
            <a:avLst/>
          </a:prstGeom>
          <a:gradFill flip="none" rotWithShape="1">
            <a:gsLst>
              <a:gs pos="32000">
                <a:schemeClr val="tx1">
                  <a:lumMod val="95000"/>
                  <a:lumOff val="5000"/>
                  <a:alpha val="64000"/>
                </a:schemeClr>
              </a:gs>
              <a:gs pos="100000">
                <a:schemeClr val="tx1">
                  <a:lumMod val="75000"/>
                  <a:lumOff val="25000"/>
                  <a:alpha val="2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5189288"/>
            <a:ext cx="8686800" cy="514301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8600" y="5749310"/>
            <a:ext cx="6972300" cy="514301"/>
          </a:xfrm>
        </p:spPr>
        <p:txBody>
          <a:bodyPr anchor="t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3441700"/>
            <a:ext cx="4343400" cy="11531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648200"/>
            <a:ext cx="9144000" cy="304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22" name="Picture 21" descr="Generating Impact_YELLOW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4700085"/>
            <a:ext cx="2088490" cy="220675"/>
          </a:xfrm>
          <a:prstGeom prst="rect">
            <a:avLst/>
          </a:prstGeom>
        </p:spPr>
      </p:pic>
      <p:pic>
        <p:nvPicPr>
          <p:cNvPr id="28" name="DE059669-D665-4EC3-AAD3-76458BA39420" descr="AE5E8382-2306-409F-AEAD-CB65EA6A496C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1" y="6400800"/>
            <a:ext cx="3279648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 descr="GP_LD_LOGO.jp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5175" y="6248469"/>
            <a:ext cx="2494026" cy="38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04918"/>
      </p:ext>
    </p:extLst>
  </p:cSld>
  <p:clrMapOvr>
    <a:masterClrMapping/>
  </p:clrMapOvr>
  <p:transition spd="slow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73839" y="5207422"/>
            <a:ext cx="8595360" cy="369332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73839" y="5654004"/>
            <a:ext cx="6972300" cy="514301"/>
          </a:xfrm>
        </p:spPr>
        <p:txBody>
          <a:bodyPr anchor="t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44000" cy="4702629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0" y="3276600"/>
            <a:ext cx="9144000" cy="1676400"/>
          </a:xfrm>
          <a:prstGeom prst="rect">
            <a:avLst/>
          </a:prstGeom>
          <a:gradFill flip="none" rotWithShape="1">
            <a:gsLst>
              <a:gs pos="32000">
                <a:schemeClr val="tx1">
                  <a:lumMod val="95000"/>
                  <a:lumOff val="5000"/>
                  <a:alpha val="64000"/>
                </a:schemeClr>
              </a:gs>
              <a:gs pos="100000">
                <a:schemeClr val="tx1">
                  <a:lumMod val="75000"/>
                  <a:lumOff val="25000"/>
                  <a:alpha val="2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38" name="DE059669-D665-4EC3-AAD3-76458BA39420" descr="AE5E8382-2306-409F-AEAD-CB65EA6A496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6" y="6400800"/>
            <a:ext cx="3279648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 userDrawn="1"/>
        </p:nvSpPr>
        <p:spPr>
          <a:xfrm>
            <a:off x="0" y="4666600"/>
            <a:ext cx="9144000" cy="304800"/>
          </a:xfrm>
          <a:prstGeom prst="rect">
            <a:avLst/>
          </a:prstGeom>
          <a:solidFill>
            <a:srgbClr val="414141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kern="0" dirty="0">
              <a:solidFill>
                <a:prstClr val="white"/>
              </a:solidFill>
              <a:ea typeface="ＭＳ Ｐゴシック"/>
            </a:endParaRPr>
          </a:p>
        </p:txBody>
      </p:sp>
      <p:pic>
        <p:nvPicPr>
          <p:cNvPr id="40" name="Picture 39" descr="Generating Impact_YELLOW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4718417"/>
            <a:ext cx="2088490" cy="220675"/>
          </a:xfrm>
          <a:prstGeom prst="rect">
            <a:avLst/>
          </a:prstGeom>
        </p:spPr>
      </p:pic>
      <p:pic>
        <p:nvPicPr>
          <p:cNvPr id="41" name="Picture 40" descr="GP_LD_LOGO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5174" y="6248401"/>
            <a:ext cx="2494026" cy="38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104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52600" y="-22860"/>
            <a:ext cx="1914526" cy="4800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2" t="22571" r="43854" b="11263"/>
          <a:stretch/>
        </p:blipFill>
        <p:spPr>
          <a:xfrm>
            <a:off x="3648078" y="-11431"/>
            <a:ext cx="1856633" cy="483489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5947" y="1"/>
            <a:ext cx="2074755" cy="46993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-18287"/>
            <a:ext cx="1790699" cy="48463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15221" y="8"/>
            <a:ext cx="1828801" cy="475488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3276600"/>
            <a:ext cx="9144000" cy="1676400"/>
          </a:xfrm>
          <a:prstGeom prst="rect">
            <a:avLst/>
          </a:prstGeom>
          <a:gradFill flip="none" rotWithShape="1">
            <a:gsLst>
              <a:gs pos="32000">
                <a:schemeClr val="tx1">
                  <a:lumMod val="95000"/>
                  <a:lumOff val="5000"/>
                  <a:alpha val="64000"/>
                </a:schemeClr>
              </a:gs>
              <a:gs pos="100000">
                <a:schemeClr val="tx1">
                  <a:lumMod val="75000"/>
                  <a:lumOff val="25000"/>
                  <a:alpha val="2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140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5334191"/>
            <a:ext cx="8686800" cy="369332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8600" y="5749244"/>
            <a:ext cx="6972300" cy="514301"/>
          </a:xfrm>
        </p:spPr>
        <p:txBody>
          <a:bodyPr anchor="t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3441701"/>
            <a:ext cx="4343400" cy="3693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pic>
        <p:nvPicPr>
          <p:cNvPr id="17" name="DE059669-D665-4EC3-AAD3-76458BA39420" descr="AE5E8382-2306-409F-AEAD-CB65EA6A496C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6" y="6400800"/>
            <a:ext cx="3279648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 userDrawn="1"/>
        </p:nvSpPr>
        <p:spPr>
          <a:xfrm>
            <a:off x="0" y="4666600"/>
            <a:ext cx="9144000" cy="304800"/>
          </a:xfrm>
          <a:prstGeom prst="rect">
            <a:avLst/>
          </a:prstGeom>
          <a:solidFill>
            <a:srgbClr val="414141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kern="0" dirty="0">
              <a:solidFill>
                <a:prstClr val="white"/>
              </a:solidFill>
              <a:ea typeface="ＭＳ Ｐゴシック"/>
            </a:endParaRPr>
          </a:p>
        </p:txBody>
      </p:sp>
      <p:pic>
        <p:nvPicPr>
          <p:cNvPr id="23" name="Picture 22" descr="Generating Impact_YELLOW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4718417"/>
            <a:ext cx="2088490" cy="220675"/>
          </a:xfrm>
          <a:prstGeom prst="rect">
            <a:avLst/>
          </a:prstGeom>
        </p:spPr>
      </p:pic>
      <p:pic>
        <p:nvPicPr>
          <p:cNvPr id="24" name="Picture 23" descr="GP_LD_LOGO.jp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5174" y="6248401"/>
            <a:ext cx="2494026" cy="38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5806"/>
      </p:ext>
    </p:extLst>
  </p:cSld>
  <p:clrMapOvr>
    <a:masterClrMapping/>
  </p:clrMapOvr>
  <p:transition spd="slow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3214755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 with index hea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320" y="1600200"/>
            <a:ext cx="8595360" cy="457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73050" y="30144"/>
            <a:ext cx="6508750" cy="294521"/>
          </a:xfrm>
          <a:noFill/>
        </p:spPr>
        <p:txBody>
          <a:bodyPr wrap="square" lIns="0" rtlCol="0" anchor="ctr">
            <a:noAutofit/>
          </a:bodyPr>
          <a:lstStyle>
            <a:lvl1pPr>
              <a:defRPr lang="en-US" sz="1400" b="0" i="0" kern="1200" dirty="0" smtClean="0">
                <a:solidFill>
                  <a:schemeClr val="bg1"/>
                </a:solidFill>
                <a:latin typeface="Calibri Light"/>
                <a:ea typeface="+mn-ea"/>
                <a:cs typeface="Arial" pitchFamily="34" charset="0"/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US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</a:t>
            </a:r>
            <a:r>
              <a:rPr lang="en-US" sz="900" dirty="0">
                <a:solidFill>
                  <a:schemeClr val="bg2"/>
                </a:solidFill>
              </a:rPr>
              <a:t> ►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73050" y="365127"/>
            <a:ext cx="8597901" cy="937894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72901" y="990600"/>
            <a:ext cx="8610600" cy="457200"/>
          </a:xfrm>
        </p:spPr>
        <p:txBody>
          <a:bodyPr/>
          <a:lstStyle>
            <a:lvl1pPr>
              <a:defRPr sz="2000" cap="all" baseline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CLICK TO EDIT 2ND LINE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17328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SE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681979"/>
            <a:ext cx="20574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600">
                <a:solidFill>
                  <a:schemeClr val="bg2"/>
                </a:solidFill>
              </a:defRPr>
            </a:lvl1pPr>
          </a:lstStyle>
          <a:p>
            <a:fld id="{60D7C37A-91E5-4EC1-873D-1490BCD6C393}" type="slidenum">
              <a:rPr lang="en-US" smtClean="0">
                <a:solidFill>
                  <a:srgbClr val="1AA2DC"/>
                </a:solidFill>
                <a:ea typeface="ＭＳ Ｐゴシック" pitchFamily="34" charset="-128"/>
              </a:rPr>
              <a:pPr/>
              <a:t>‹#›</a:t>
            </a:fld>
            <a:endParaRPr lang="en-US" dirty="0">
              <a:solidFill>
                <a:srgbClr val="1AA2DC"/>
              </a:solidFill>
              <a:ea typeface="ＭＳ Ｐゴシック" pitchFamily="34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2" cy="899093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2" y="17532"/>
            <a:ext cx="6296029" cy="138499"/>
          </a:xfrm>
          <a:noFill/>
        </p:spPr>
        <p:txBody>
          <a:bodyPr wrap="square" rtlCol="0">
            <a:spAutoFit/>
          </a:bodyPr>
          <a:lstStyle>
            <a:lvl1pPr>
              <a:defRPr lang="en-US" sz="9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350" dirty="0" smtClean="0">
                <a:solidFill>
                  <a:schemeClr val="tx1"/>
                </a:solidFill>
              </a:defRPr>
            </a:lvl3pPr>
            <a:lvl4pPr>
              <a:defRPr lang="en-US" sz="1350" dirty="0" smtClean="0">
                <a:solidFill>
                  <a:schemeClr val="tx1"/>
                </a:solidFill>
              </a:defRPr>
            </a:lvl4pPr>
            <a:lvl5pPr>
              <a:defRPr lang="en-US" sz="135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</a:t>
            </a:r>
            <a:r>
              <a:rPr lang="en-US" sz="675" dirty="0">
                <a:solidFill>
                  <a:schemeClr val="bg2"/>
                </a:solidFill>
              </a:rPr>
              <a:t> 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90124"/>
      </p:ext>
    </p:extLst>
  </p:cSld>
  <p:clrMapOvr>
    <a:masterClrMapping/>
  </p:clrMapOvr>
  <p:transition spd="slow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27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122363"/>
            <a:ext cx="8595360" cy="2387600"/>
          </a:xfrm>
        </p:spPr>
        <p:txBody>
          <a:bodyPr anchor="b">
            <a:normAutofit/>
          </a:bodyPr>
          <a:lstStyle>
            <a:lvl1pPr algn="ctr">
              <a:defRPr sz="4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3602038"/>
            <a:ext cx="8595360" cy="1655762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7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3050" y="1600200"/>
            <a:ext cx="4206240" cy="45688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64711" y="1600200"/>
            <a:ext cx="4206240" cy="45688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73050" y="365127"/>
            <a:ext cx="8597901" cy="937894"/>
          </a:xfrm>
        </p:spPr>
        <p:txBody>
          <a:bodyPr/>
          <a:lstStyle>
            <a:lvl1pPr>
              <a:defRPr b="0" i="0">
                <a:latin typeface="Calibri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72901" y="990600"/>
            <a:ext cx="8610600" cy="457200"/>
          </a:xfrm>
        </p:spPr>
        <p:txBody>
          <a:bodyPr/>
          <a:lstStyle>
            <a:lvl1pPr>
              <a:defRPr sz="2000" cap="all" baseline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CLICK TO EDIT 2ND LINE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470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with index hea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3050" y="1600200"/>
            <a:ext cx="4206240" cy="45688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64711" y="1600200"/>
            <a:ext cx="4206240" cy="45688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73050" y="30144"/>
            <a:ext cx="6508750" cy="294521"/>
          </a:xfrm>
          <a:noFill/>
        </p:spPr>
        <p:txBody>
          <a:bodyPr wrap="square" lIns="0" rtlCol="0" anchor="ctr">
            <a:noAutofit/>
          </a:bodyPr>
          <a:lstStyle>
            <a:lvl1pPr>
              <a:defRPr lang="en-US" sz="1400" kern="1200" dirty="0" smtClean="0">
                <a:solidFill>
                  <a:schemeClr val="bg1"/>
                </a:solidFill>
                <a:latin typeface="Calibri Light"/>
                <a:ea typeface="+mn-ea"/>
                <a:cs typeface="Arial" pitchFamily="34" charset="0"/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US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</a:t>
            </a:r>
            <a:r>
              <a:rPr lang="en-US" sz="900" dirty="0">
                <a:solidFill>
                  <a:schemeClr val="bg2"/>
                </a:solidFill>
              </a:rPr>
              <a:t> ►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73050" y="365127"/>
            <a:ext cx="8597901" cy="93789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72901" y="990600"/>
            <a:ext cx="8610600" cy="457200"/>
          </a:xfrm>
        </p:spPr>
        <p:txBody>
          <a:bodyPr/>
          <a:lstStyle>
            <a:lvl1pPr>
              <a:defRPr sz="2000" cap="all" baseline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CLICK TO EDIT 2ND LINE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759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index hea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73050" y="30144"/>
            <a:ext cx="6508750" cy="294521"/>
          </a:xfrm>
          <a:noFill/>
        </p:spPr>
        <p:txBody>
          <a:bodyPr wrap="square" lIns="0" rtlCol="0" anchor="ctr">
            <a:noAutofit/>
          </a:bodyPr>
          <a:lstStyle>
            <a:lvl1pPr>
              <a:defRPr lang="en-US" sz="1400" kern="1200" dirty="0" smtClean="0">
                <a:solidFill>
                  <a:schemeClr val="bg1"/>
                </a:solidFill>
                <a:latin typeface="Calibri Light"/>
                <a:ea typeface="+mn-ea"/>
                <a:cs typeface="Arial" pitchFamily="34" charset="0"/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US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</a:t>
            </a:r>
            <a:r>
              <a:rPr lang="en-US" sz="900" dirty="0">
                <a:solidFill>
                  <a:schemeClr val="bg2"/>
                </a:solidFill>
              </a:rPr>
              <a:t> 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6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1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43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9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DE059669-D665-4EC3-AAD3-76458BA39420" descr="AE5E8382-2306-409F-AEAD-CB65EA6A496C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81" y="6596003"/>
            <a:ext cx="2623721" cy="14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7"/>
            </p:custDataLst>
            <p:extLst>
              <p:ext uri="{D42A27DB-BD31-4B8C-83A1-F6EECF244321}">
                <p14:modId xmlns:p14="http://schemas.microsoft.com/office/powerpoint/2010/main" val="40878740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4" name="think-cell Slide" r:id="rId39" imgW="360" imgH="360" progId="TCLayout.ActiveDocument.1">
                  <p:embed/>
                </p:oleObj>
              </mc:Choice>
              <mc:Fallback>
                <p:oleObj name="think-cell Slide" r:id="rId39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3050" y="365127"/>
            <a:ext cx="8597901" cy="93789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051" y="1600199"/>
            <a:ext cx="8597900" cy="4568826"/>
          </a:xfrm>
          <a:prstGeom prst="rect">
            <a:avLst/>
          </a:prstGeom>
        </p:spPr>
        <p:txBody>
          <a:bodyPr vert="horz" wrap="square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6477000"/>
            <a:ext cx="9144000" cy="1588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"/>
          <p:cNvSpPr txBox="1">
            <a:spLocks/>
          </p:cNvSpPr>
          <p:nvPr/>
        </p:nvSpPr>
        <p:spPr>
          <a:xfrm>
            <a:off x="8534400" y="6553200"/>
            <a:ext cx="457200" cy="2392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4F94C26-2A70-4961-AAB1-3557AEA8AC57}" type="slidenum">
              <a:rPr lang="en-US" sz="90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 Light"/>
              </a:rPr>
              <a:pPr algn="r"/>
              <a:t>‹#›</a:t>
            </a:fld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latin typeface="Calibri Light"/>
            </a:endParaRPr>
          </a:p>
        </p:txBody>
      </p:sp>
      <p:sp>
        <p:nvSpPr>
          <p:cNvPr id="12" name="Footer Placeholder 81"/>
          <p:cNvSpPr txBox="1">
            <a:spLocks noGrp="1"/>
          </p:cNvSpPr>
          <p:nvPr/>
        </p:nvSpPr>
        <p:spPr bwMode="auto">
          <a:xfrm>
            <a:off x="6674909" y="6595291"/>
            <a:ext cx="2088092" cy="197114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414141"/>
                </a:solidFill>
                <a:latin typeface="Calibri Light"/>
                <a:ea typeface="Arial Unicode MS" pitchFamily="34" charset="-128"/>
                <a:cs typeface="Arial Unicode MS" pitchFamily="34" charset="-128"/>
              </a:rPr>
              <a:t>© 2017 Copyright Genpact. All Rights Reserved.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Generating Impact_YELLOW.png"/>
          <p:cNvPicPr>
            <a:picLocks noChangeAspect="1"/>
          </p:cNvPicPr>
          <p:nvPr/>
        </p:nvPicPr>
        <p:blipFill>
          <a:blip r:embed="rId4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100584"/>
            <a:ext cx="2088490" cy="220675"/>
          </a:xfrm>
          <a:prstGeom prst="rect">
            <a:avLst/>
          </a:prstGeom>
        </p:spPr>
      </p:pic>
      <p:pic>
        <p:nvPicPr>
          <p:cNvPr id="9" name="Picture 8" descr="DOTS_LIGHT Gray_SHORT.png"/>
          <p:cNvPicPr>
            <a:picLocks noChangeAspect="1"/>
          </p:cNvPicPr>
          <p:nvPr/>
        </p:nvPicPr>
        <p:blipFill>
          <a:blip r:embed="rId42" cstate="screen"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brightnessContrast bright="-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5800" y="36576"/>
            <a:ext cx="4058107" cy="322174"/>
          </a:xfrm>
          <a:prstGeom prst="rect">
            <a:avLst/>
          </a:prstGeom>
        </p:spPr>
      </p:pic>
      <p:pic>
        <p:nvPicPr>
          <p:cNvPr id="6" name="Picture 5" descr="GP_GRAY_LOGO.png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6601968"/>
            <a:ext cx="806450" cy="13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2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929" r:id="rId10"/>
    <p:sldLayoutId id="214748399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  <p:sldLayoutId id="2147483940" r:id="rId18"/>
    <p:sldLayoutId id="2147483942" r:id="rId19"/>
    <p:sldLayoutId id="2147483943" r:id="rId20"/>
    <p:sldLayoutId id="2147483944" r:id="rId21"/>
    <p:sldLayoutId id="2147483945" r:id="rId22"/>
    <p:sldLayoutId id="2147483948" r:id="rId23"/>
    <p:sldLayoutId id="2147483949" r:id="rId24"/>
    <p:sldLayoutId id="2147483950" r:id="rId25"/>
    <p:sldLayoutId id="2147483951" r:id="rId26"/>
    <p:sldLayoutId id="2147483952" r:id="rId27"/>
    <p:sldLayoutId id="2147483953" r:id="rId28"/>
    <p:sldLayoutId id="2147483954" r:id="rId29"/>
    <p:sldLayoutId id="2147483956" r:id="rId30"/>
    <p:sldLayoutId id="2147483957" r:id="rId31"/>
    <p:sldLayoutId id="2147483958" r:id="rId32"/>
    <p:sldLayoutId id="2147483959" r:id="rId33"/>
    <p:sldLayoutId id="2147483960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baseline="0">
          <a:solidFill>
            <a:schemeClr val="tx1">
              <a:lumMod val="75000"/>
              <a:lumOff val="25000"/>
            </a:schemeClr>
          </a:solidFill>
          <a:latin typeface="Calibri Ligh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84"/>
        </a:spcBef>
        <a:spcAft>
          <a:spcPts val="0"/>
        </a:spcAft>
        <a:buFont typeface="Arial" panose="020B0604020202020204" pitchFamily="34" charset="0"/>
        <a:buNone/>
        <a:defRPr sz="2200" b="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69863" indent="-169863" algn="l" defTabSz="914400" rtl="0" eaLnBrk="1" latinLnBrk="0" hangingPunct="1">
        <a:lnSpc>
          <a:spcPct val="100000"/>
        </a:lnSpc>
        <a:spcBef>
          <a:spcPts val="384"/>
        </a:spcBef>
        <a:spcAft>
          <a:spcPts val="0"/>
        </a:spcAft>
        <a:buClr>
          <a:schemeClr val="bg2"/>
        </a:buClr>
        <a:buSzPct val="85000"/>
        <a:buFont typeface="Wingdings" panose="05000000000000000000" pitchFamily="2" charset="2"/>
        <a:buChar char="§"/>
        <a:defRPr sz="2200" b="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347663" indent="-177800" algn="l" defTabSz="914400" rtl="0" eaLnBrk="1" latinLnBrk="0" hangingPunct="1">
        <a:lnSpc>
          <a:spcPct val="100000"/>
        </a:lnSpc>
        <a:spcBef>
          <a:spcPts val="384"/>
        </a:spcBef>
        <a:spcAft>
          <a:spcPts val="0"/>
        </a:spcAft>
        <a:buClr>
          <a:schemeClr val="bg2"/>
        </a:buClr>
        <a:buSzPct val="50000"/>
        <a:buFont typeface="Arial" panose="020B0604020202020204" pitchFamily="34" charset="0"/>
        <a:buChar char="–"/>
        <a:tabLst/>
        <a:defRPr sz="2200" b="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515938" indent="-168275" algn="l" defTabSz="914400" rtl="0" eaLnBrk="1" latinLnBrk="0" hangingPunct="1">
        <a:lnSpc>
          <a:spcPct val="100000"/>
        </a:lnSpc>
        <a:spcBef>
          <a:spcPts val="384"/>
        </a:spcBef>
        <a:spcAft>
          <a:spcPts val="0"/>
        </a:spcAft>
        <a:buClr>
          <a:schemeClr val="bg2"/>
        </a:buClr>
        <a:buSzPct val="65000"/>
        <a:buFont typeface="Wingdings" panose="05000000000000000000" pitchFamily="2" charset="2"/>
        <a:buChar char="§"/>
        <a:defRPr sz="2200" b="0" i="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685800" indent="-169863" algn="l" defTabSz="914400" rtl="0" eaLnBrk="1" latinLnBrk="0" hangingPunct="1">
        <a:lnSpc>
          <a:spcPct val="100000"/>
        </a:lnSpc>
        <a:spcBef>
          <a:spcPts val="384"/>
        </a:spcBef>
        <a:spcAft>
          <a:spcPts val="0"/>
        </a:spcAft>
        <a:buClr>
          <a:schemeClr val="bg2"/>
        </a:buClr>
        <a:buSzPct val="65000"/>
        <a:buFont typeface="Arial" panose="020B0604020202020204" pitchFamily="34" charset="0"/>
        <a:buChar char="–"/>
        <a:defRPr sz="2200" b="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44">
          <p15:clr>
            <a:srgbClr val="F26B43"/>
          </p15:clr>
        </p15:guide>
        <p15:guide id="4" pos="5616">
          <p15:clr>
            <a:srgbClr val="F26B43"/>
          </p15:clr>
        </p15:guide>
        <p15:guide id="5" orient="horz" pos="405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1282" y="446308"/>
            <a:ext cx="8455025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82749"/>
            <a:ext cx="8451850" cy="410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DE059669-D665-4EC3-AAD3-76458BA39420" descr="AE5E8382-2306-409F-AEAD-CB65EA6A496C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814" y="6596003"/>
            <a:ext cx="2623721" cy="14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>
          <a:xfrm>
            <a:off x="0" y="6477001"/>
            <a:ext cx="9144000" cy="1588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8" name="Slide Number Placeholder 2"/>
          <p:cNvSpPr txBox="1">
            <a:spLocks/>
          </p:cNvSpPr>
          <p:nvPr userDrawn="1"/>
        </p:nvSpPr>
        <p:spPr>
          <a:xfrm>
            <a:off x="8534400" y="6553268"/>
            <a:ext cx="457200" cy="2392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4F94C26-2A70-4961-AAB1-3557AEA8AC57}" type="slidenum">
              <a:rPr lang="en-US" sz="675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 Light"/>
              </a:rPr>
              <a:pPr algn="r"/>
              <a:t>‹#›</a:t>
            </a:fld>
            <a:endParaRPr lang="en-US" sz="675" dirty="0">
              <a:solidFill>
                <a:prstClr val="black">
                  <a:lumMod val="50000"/>
                  <a:lumOff val="50000"/>
                </a:prstClr>
              </a:solidFill>
              <a:latin typeface="Calibri Light"/>
            </a:endParaRPr>
          </a:p>
        </p:txBody>
      </p:sp>
      <p:sp>
        <p:nvSpPr>
          <p:cNvPr id="9" name="Footer Placeholder 81"/>
          <p:cNvSpPr txBox="1">
            <a:spLocks noGrp="1"/>
          </p:cNvSpPr>
          <p:nvPr userDrawn="1"/>
        </p:nvSpPr>
        <p:spPr bwMode="auto">
          <a:xfrm>
            <a:off x="6674910" y="6595291"/>
            <a:ext cx="2088092" cy="19711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rgbClr val="414141"/>
                </a:solidFill>
                <a:latin typeface="Calibri Light"/>
                <a:ea typeface="Arial Unicode MS" pitchFamily="34" charset="-128"/>
                <a:cs typeface="Arial Unicode MS" pitchFamily="34" charset="-128"/>
              </a:rPr>
              <a:t>© 2016 Copyright Genpact. All Rights Reserved.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ysClr val="windowText" lastClr="000000">
              <a:lumMod val="85000"/>
              <a:lumOff val="1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350" kern="0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2" name="Picture 11" descr="Generating Impact_YELLOW.png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100611"/>
            <a:ext cx="2088490" cy="220675"/>
          </a:xfrm>
          <a:prstGeom prst="rect">
            <a:avLst/>
          </a:prstGeom>
        </p:spPr>
      </p:pic>
      <p:pic>
        <p:nvPicPr>
          <p:cNvPr id="13" name="Picture 12" descr="DOTS_LIGHT Gray_SHORT.png"/>
          <p:cNvPicPr>
            <a:picLocks noChangeAspect="1"/>
          </p:cNvPicPr>
          <p:nvPr userDrawn="1"/>
        </p:nvPicPr>
        <p:blipFill>
          <a:blip r:embed="rId21" cstate="screen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-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5822" y="36577"/>
            <a:ext cx="4058107" cy="322175"/>
          </a:xfrm>
          <a:prstGeom prst="rect">
            <a:avLst/>
          </a:prstGeom>
        </p:spPr>
      </p:pic>
      <p:pic>
        <p:nvPicPr>
          <p:cNvPr id="14" name="Picture 13" descr="GP_GRAY_LOGO.png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6602038"/>
            <a:ext cx="806450" cy="13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39" r:id="rId13"/>
    <p:sldLayoutId id="2147484040" r:id="rId14"/>
    <p:sldLayoutId id="2147484041" r:id="rId15"/>
    <p:sldLayoutId id="2147484042" r:id="rId16"/>
    <p:sldLayoutId id="2147484044" r:id="rId17"/>
  </p:sldLayoutIdLst>
  <p:transition spd="slow">
    <p:wipe dir="r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b="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50" b="1">
          <a:solidFill>
            <a:srgbClr val="3478B6"/>
          </a:solidFill>
          <a:latin typeface="Trebuchet MS" pitchFamily="34" charset="0"/>
          <a:ea typeface="ＭＳ Ｐゴシック" pitchFamily="34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50" b="1">
          <a:solidFill>
            <a:srgbClr val="3478B6"/>
          </a:solidFill>
          <a:latin typeface="Trebuchet MS" pitchFamily="34" charset="0"/>
          <a:ea typeface="ＭＳ Ｐゴシック" pitchFamily="34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50" b="1">
          <a:solidFill>
            <a:srgbClr val="3478B6"/>
          </a:solidFill>
          <a:latin typeface="Trebuchet MS" pitchFamily="34" charset="0"/>
          <a:ea typeface="ＭＳ Ｐゴシック" pitchFamily="34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50" b="1">
          <a:solidFill>
            <a:srgbClr val="3478B6"/>
          </a:solidFill>
          <a:latin typeface="Trebuchet MS" pitchFamily="34" charset="0"/>
          <a:ea typeface="ＭＳ Ｐゴシック" pitchFamily="34" charset="-128"/>
          <a:cs typeface="ＭＳ Ｐゴシック"/>
        </a:defRPr>
      </a:lvl5pPr>
      <a:lvl6pPr marL="342900" algn="l" rtl="0" fontAlgn="base">
        <a:spcBef>
          <a:spcPct val="0"/>
        </a:spcBef>
        <a:spcAft>
          <a:spcPct val="0"/>
        </a:spcAft>
        <a:defRPr sz="1650" b="1">
          <a:solidFill>
            <a:srgbClr val="3478B6"/>
          </a:solidFill>
          <a:latin typeface="Arial" charset="0"/>
          <a:ea typeface="ＭＳ Ｐゴシック" charset="-128"/>
        </a:defRPr>
      </a:lvl6pPr>
      <a:lvl7pPr marL="685800" algn="l" rtl="0" fontAlgn="base">
        <a:spcBef>
          <a:spcPct val="0"/>
        </a:spcBef>
        <a:spcAft>
          <a:spcPct val="0"/>
        </a:spcAft>
        <a:defRPr sz="1650" b="1">
          <a:solidFill>
            <a:srgbClr val="3478B6"/>
          </a:solidFill>
          <a:latin typeface="Arial" charset="0"/>
          <a:ea typeface="ＭＳ Ｐゴシック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sz="1650" b="1">
          <a:solidFill>
            <a:srgbClr val="3478B6"/>
          </a:solidFill>
          <a:latin typeface="Arial" charset="0"/>
          <a:ea typeface="ＭＳ Ｐゴシック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sz="1650" b="1">
          <a:solidFill>
            <a:srgbClr val="3478B6"/>
          </a:solidFill>
          <a:latin typeface="Arial" charset="0"/>
          <a:ea typeface="ＭＳ Ｐゴシック" charset="-128"/>
        </a:defRPr>
      </a:lvl9pPr>
    </p:titleStyle>
    <p:bodyStyle>
      <a:lvl1pPr marL="257175" indent="-257175" algn="l" defTabSz="729854" rtl="0" eaLnBrk="0" fontAlgn="base" hangingPunct="0">
        <a:spcBef>
          <a:spcPct val="0"/>
        </a:spcBef>
        <a:spcAft>
          <a:spcPct val="0"/>
        </a:spcAft>
        <a:buClr>
          <a:srgbClr val="F7902B"/>
        </a:buClr>
        <a:buChar char="•"/>
        <a:tabLst>
          <a:tab pos="1031081" algn="l"/>
        </a:tabLst>
        <a:defRPr sz="1050">
          <a:solidFill>
            <a:schemeClr val="tx1"/>
          </a:solidFill>
          <a:latin typeface="Arial" charset="0"/>
          <a:ea typeface="+mn-ea"/>
          <a:cs typeface="+mn-cs"/>
        </a:defRPr>
      </a:lvl1pPr>
      <a:lvl2pPr marL="428625" indent="-129779" algn="l" defTabSz="729854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tabLst>
          <a:tab pos="1031081" algn="l"/>
        </a:tabLst>
        <a:defRPr sz="1050">
          <a:solidFill>
            <a:schemeClr val="tx1"/>
          </a:solidFill>
          <a:latin typeface="Arial" charset="0"/>
          <a:ea typeface="+mn-ea"/>
          <a:cs typeface="+mn-cs"/>
        </a:defRPr>
      </a:lvl2pPr>
      <a:lvl3pPr marL="812006" indent="-123825" algn="l" defTabSz="729854" rtl="0" eaLnBrk="0" fontAlgn="base" hangingPunct="0">
        <a:spcBef>
          <a:spcPct val="0"/>
        </a:spcBef>
        <a:spcAft>
          <a:spcPct val="0"/>
        </a:spcAft>
        <a:buClr>
          <a:srgbClr val="F7902B"/>
        </a:buClr>
        <a:buSzPct val="60000"/>
        <a:buFont typeface="Wingdings" pitchFamily="2" charset="2"/>
        <a:buChar char="§"/>
        <a:tabLst>
          <a:tab pos="1031081" algn="l"/>
        </a:tabLst>
        <a:defRPr sz="1050">
          <a:solidFill>
            <a:schemeClr val="tx1"/>
          </a:solidFill>
          <a:latin typeface="Arial" charset="0"/>
          <a:ea typeface="+mn-ea"/>
          <a:cs typeface="+mn-cs"/>
        </a:defRPr>
      </a:lvl3pPr>
      <a:lvl4pPr marL="1154906" indent="-123825" algn="l" defTabSz="729854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Char char="&gt;"/>
        <a:tabLst>
          <a:tab pos="1031081" algn="l"/>
        </a:tabLst>
        <a:defRPr sz="1050">
          <a:solidFill>
            <a:schemeClr val="tx1"/>
          </a:solidFill>
          <a:latin typeface="Arial" charset="0"/>
          <a:ea typeface="+mn-ea"/>
          <a:cs typeface="+mn-cs"/>
        </a:defRPr>
      </a:lvl4pPr>
      <a:lvl5pPr marL="1498997" indent="-129779" algn="l" defTabSz="729854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Char char="&gt;"/>
        <a:tabLst>
          <a:tab pos="1031081" algn="l"/>
        </a:tabLst>
        <a:defRPr sz="1050">
          <a:solidFill>
            <a:schemeClr val="tx1"/>
          </a:solidFill>
          <a:latin typeface="Arial" charset="0"/>
          <a:ea typeface="+mn-ea"/>
          <a:cs typeface="+mn-cs"/>
        </a:defRPr>
      </a:lvl5pPr>
      <a:lvl6pPr marL="1841897" indent="-129779" algn="l" defTabSz="729854" rtl="0" fontAlgn="base">
        <a:spcBef>
          <a:spcPct val="0"/>
        </a:spcBef>
        <a:spcAft>
          <a:spcPct val="0"/>
        </a:spcAft>
        <a:buClr>
          <a:schemeClr val="hlink"/>
        </a:buClr>
        <a:buChar char="&gt;"/>
        <a:tabLst>
          <a:tab pos="1031081" algn="l"/>
        </a:tabLst>
        <a:defRPr sz="1050">
          <a:solidFill>
            <a:schemeClr val="tx1"/>
          </a:solidFill>
          <a:latin typeface="+mn-lt"/>
          <a:ea typeface="+mn-ea"/>
        </a:defRPr>
      </a:lvl6pPr>
      <a:lvl7pPr marL="2184797" indent="-129779" algn="l" defTabSz="729854" rtl="0" fontAlgn="base">
        <a:spcBef>
          <a:spcPct val="0"/>
        </a:spcBef>
        <a:spcAft>
          <a:spcPct val="0"/>
        </a:spcAft>
        <a:buClr>
          <a:schemeClr val="hlink"/>
        </a:buClr>
        <a:buChar char="&gt;"/>
        <a:tabLst>
          <a:tab pos="1031081" algn="l"/>
        </a:tabLst>
        <a:defRPr sz="1050">
          <a:solidFill>
            <a:schemeClr val="tx1"/>
          </a:solidFill>
          <a:latin typeface="+mn-lt"/>
          <a:ea typeface="+mn-ea"/>
        </a:defRPr>
      </a:lvl7pPr>
      <a:lvl8pPr marL="2527697" indent="-129779" algn="l" defTabSz="729854" rtl="0" fontAlgn="base">
        <a:spcBef>
          <a:spcPct val="0"/>
        </a:spcBef>
        <a:spcAft>
          <a:spcPct val="0"/>
        </a:spcAft>
        <a:buClr>
          <a:schemeClr val="hlink"/>
        </a:buClr>
        <a:buChar char="&gt;"/>
        <a:tabLst>
          <a:tab pos="1031081" algn="l"/>
        </a:tabLst>
        <a:defRPr sz="1050">
          <a:solidFill>
            <a:schemeClr val="tx1"/>
          </a:solidFill>
          <a:latin typeface="+mn-lt"/>
          <a:ea typeface="+mn-ea"/>
        </a:defRPr>
      </a:lvl8pPr>
      <a:lvl9pPr marL="2870597" indent="-129779" algn="l" defTabSz="729854" rtl="0" fontAlgn="base">
        <a:spcBef>
          <a:spcPct val="0"/>
        </a:spcBef>
        <a:spcAft>
          <a:spcPct val="0"/>
        </a:spcAft>
        <a:buClr>
          <a:schemeClr val="hlink"/>
        </a:buClr>
        <a:buChar char="&gt;"/>
        <a:tabLst>
          <a:tab pos="1031081" algn="l"/>
        </a:tabLst>
        <a:defRPr sz="105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3874"/>
            <a:ext cx="8597901" cy="549641"/>
          </a:xfr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Executive Summary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812714"/>
            <a:ext cx="9144000" cy="34566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91440" tIns="148432" rIns="91440" bIns="148431" numCol="1" spcCol="1270" anchor="ctr" anchorCtr="0">
            <a:noAutofit/>
          </a:bodyPr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ea typeface="ＭＳ Ｐゴシック"/>
              </a:rPr>
              <a:t>GE  Power Brilliant Manufacturing Suite (BMS) Application Support objectives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158381"/>
            <a:ext cx="9144000" cy="1970301"/>
          </a:xfrm>
          <a:prstGeom prst="rect">
            <a:avLst/>
          </a:prstGeom>
          <a:solidFill>
            <a:schemeClr val="bg1"/>
          </a:solidFill>
          <a:ln w="9525">
            <a:solidFill>
              <a:srgbClr val="1AA2DC"/>
            </a:solidFill>
          </a:ln>
        </p:spPr>
        <p:txBody>
          <a:bodyPr wrap="square" lIns="91440" rIns="91440" anchor="ctr">
            <a:no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Clr>
                <a:srgbClr val="032C4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300" dirty="0"/>
              <a:t>GE Power intends to outsource product enhancements and sustainment of BMS production support following development, customization, and implementation of the GE Digital out of the box BMS product.</a:t>
            </a:r>
          </a:p>
          <a:p>
            <a:pPr marL="285750" lvl="0" indent="-285750">
              <a:lnSpc>
                <a:spcPct val="150000"/>
              </a:lnSpc>
              <a:buClr>
                <a:srgbClr val="032C4A"/>
              </a:buClr>
              <a:buFont typeface="Wingdings" panose="05000000000000000000" pitchFamily="2" charset="2"/>
              <a:buChar char="§"/>
            </a:pPr>
            <a:r>
              <a:rPr lang="en-US" sz="1300" dirty="0"/>
              <a:t>Requirements gathering, analysis and solution recommendations to validate business requirements.</a:t>
            </a:r>
          </a:p>
          <a:p>
            <a:pPr marL="285750" lvl="0" indent="-285750">
              <a:lnSpc>
                <a:spcPct val="150000"/>
              </a:lnSpc>
              <a:buClr>
                <a:srgbClr val="032C4A"/>
              </a:buClr>
              <a:buFont typeface="Wingdings" panose="05000000000000000000" pitchFamily="2" charset="2"/>
              <a:buChar char="§"/>
            </a:pPr>
            <a:r>
              <a:rPr lang="en-US" sz="1300" dirty="0"/>
              <a:t>Design &amp; Develop customized solutions to meet the required specifications and business requirements.</a:t>
            </a:r>
          </a:p>
          <a:p>
            <a:pPr marL="285750" indent="-285750">
              <a:lnSpc>
                <a:spcPct val="150000"/>
              </a:lnSpc>
              <a:buClr>
                <a:srgbClr val="032C4A"/>
              </a:buClr>
              <a:buFont typeface="Wingdings" panose="05000000000000000000" pitchFamily="2" charset="2"/>
              <a:buChar char="§"/>
            </a:pPr>
            <a:r>
              <a:rPr lang="en-US" sz="1300" dirty="0"/>
              <a:t>Provide system documentation to enable future enhancements and support.</a:t>
            </a:r>
          </a:p>
          <a:p>
            <a:pPr marL="285750" lvl="0" indent="-285750">
              <a:lnSpc>
                <a:spcPct val="150000"/>
              </a:lnSpc>
              <a:buClr>
                <a:srgbClr val="032C4A"/>
              </a:buClr>
              <a:buFont typeface="Wingdings" panose="05000000000000000000" pitchFamily="2" charset="2"/>
              <a:buChar char="§"/>
            </a:pPr>
            <a:r>
              <a:rPr lang="en-US" sz="1300" dirty="0"/>
              <a:t>Liaison with internal and external GE’s team to deploy and support the program.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3128682"/>
            <a:ext cx="9144000" cy="34566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91440" tIns="148432" rIns="91440" bIns="148431" numCol="1" spcCol="1270" anchor="ctr" anchorCtr="0">
            <a:no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prstClr val="white"/>
                </a:solidFill>
                <a:ea typeface="ＭＳ Ｐゴシック"/>
              </a:rPr>
              <a:t>Genpact Value Proposition &amp; Commitments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3505879"/>
            <a:ext cx="9144000" cy="2421396"/>
          </a:xfrm>
          <a:prstGeom prst="rect">
            <a:avLst/>
          </a:prstGeom>
          <a:solidFill>
            <a:schemeClr val="bg1"/>
          </a:solidFill>
          <a:ln w="9525">
            <a:solidFill>
              <a:srgbClr val="00608A"/>
            </a:solidFill>
          </a:ln>
        </p:spPr>
        <p:txBody>
          <a:bodyPr wrap="square" lIns="91440" rIns="91440" anchor="ctr">
            <a:no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300" dirty="0"/>
              <a:t>We plan to utilize </a:t>
            </a:r>
            <a:r>
              <a:rPr lang="en-US" sz="1300" b="1" i="1" dirty="0"/>
              <a:t>expertise of our existing team</a:t>
            </a:r>
            <a:r>
              <a:rPr lang="en-US" sz="1300" dirty="0"/>
              <a:t> to ensure that the team has all the knowledge and background before the start of the engagement.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300" dirty="0"/>
              <a:t>Current support and enhancement process is very basic- we plan to bring best practices from other engagements to </a:t>
            </a:r>
            <a:r>
              <a:rPr lang="en-US" sz="1300" b="1" i="1" dirty="0"/>
              <a:t>improve the overall user experience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300" dirty="0"/>
              <a:t>Current state does not have defined SLA’s – we have </a:t>
            </a:r>
            <a:r>
              <a:rPr lang="en-US" sz="1300" b="1" i="1" dirty="0"/>
              <a:t>proposed industry standard SLA’s </a:t>
            </a:r>
            <a:r>
              <a:rPr lang="en-US" sz="1300" dirty="0"/>
              <a:t>for both support and development process &amp; will publish monthly dashboard to track the progress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300" dirty="0"/>
              <a:t>Utilize established </a:t>
            </a:r>
            <a:r>
              <a:rPr lang="en-US" sz="1300" b="1" i="1" dirty="0"/>
              <a:t>shared services model </a:t>
            </a:r>
            <a:r>
              <a:rPr lang="en-US" sz="1300" dirty="0"/>
              <a:t>to cater to any surges in the demand</a:t>
            </a:r>
          </a:p>
        </p:txBody>
      </p:sp>
    </p:spTree>
    <p:extLst>
      <p:ext uri="{BB962C8B-B14F-4D97-AF65-F5344CB8AC3E}">
        <p14:creationId xmlns:p14="http://schemas.microsoft.com/office/powerpoint/2010/main" val="168897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01" y="1660597"/>
            <a:ext cx="528638" cy="42862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4825" y="1199938"/>
            <a:ext cx="9043988" cy="5042522"/>
            <a:chOff x="44825" y="940382"/>
            <a:chExt cx="9043988" cy="5042522"/>
          </a:xfrm>
        </p:grpSpPr>
        <p:sp>
          <p:nvSpPr>
            <p:cNvPr id="76" name="Rectangle: Rounded Corners 75"/>
            <p:cNvSpPr/>
            <p:nvPr/>
          </p:nvSpPr>
          <p:spPr>
            <a:xfrm>
              <a:off x="2195326" y="1080888"/>
              <a:ext cx="6536110" cy="331246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1147" y="2022387"/>
              <a:ext cx="377904" cy="395050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92668" y="1251585"/>
              <a:ext cx="664845" cy="1097280"/>
            </a:xfrm>
            <a:prstGeom prst="rect">
              <a:avLst/>
            </a:prstGeom>
          </p:spPr>
        </p:pic>
        <p:pic>
          <p:nvPicPr>
            <p:cNvPr id="7" name="Picture 6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966090" y="1337301"/>
              <a:ext cx="310039" cy="754380"/>
            </a:xfrm>
            <a:prstGeom prst="rect">
              <a:avLst/>
            </a:prstGeom>
          </p:spPr>
        </p:pic>
        <p:pic>
          <p:nvPicPr>
            <p:cNvPr id="8" name="Picture 7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3276129" y="1380911"/>
              <a:ext cx="310039" cy="75438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523513" y="2173037"/>
              <a:ext cx="101829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accent1">
                      <a:lumMod val="50000"/>
                    </a:schemeClr>
                  </a:solidFill>
                </a:rPr>
                <a:t>ThingWorx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59942" y="3094114"/>
              <a:ext cx="438680" cy="94617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6421" y="3127064"/>
              <a:ext cx="438680" cy="94617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93804" y="3119941"/>
              <a:ext cx="702232" cy="103008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35016" y="2249178"/>
              <a:ext cx="91563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chemeClr val="accent1">
                      <a:lumMod val="75000"/>
                    </a:schemeClr>
                  </a:solidFill>
                </a:rPr>
                <a:t>Operator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02398" y="2907400"/>
              <a:ext cx="61747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accent1">
                      <a:lumMod val="50000"/>
                    </a:schemeClr>
                  </a:solidFill>
                </a:rPr>
                <a:t>PfMD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17238" y="2927026"/>
              <a:ext cx="108234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accent1">
                      <a:lumMod val="50000"/>
                    </a:schemeClr>
                  </a:solidFill>
                </a:rPr>
                <a:t>SQL Server</a:t>
              </a:r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3740949" y="5238023"/>
              <a:ext cx="1036841" cy="55526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FMS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90262" y="5188651"/>
              <a:ext cx="1092280" cy="59721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221493" y="1080485"/>
              <a:ext cx="308930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chemeClr val="accent1">
                      <a:lumMod val="75000"/>
                    </a:schemeClr>
                  </a:solidFill>
                </a:rPr>
                <a:t>BMS (Brilliant Manufacturing Suite)</a:t>
              </a:r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44825" y="940382"/>
              <a:ext cx="9043988" cy="5042522"/>
            </a:xfrm>
            <a:prstGeom prst="roundRect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44" name="Straight Arrow Connector 43"/>
            <p:cNvCxnSpPr>
              <a:stCxn id="40" idx="3"/>
            </p:cNvCxnSpPr>
            <p:nvPr/>
          </p:nvCxnSpPr>
          <p:spPr>
            <a:xfrm>
              <a:off x="2068239" y="1874909"/>
              <a:ext cx="8978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40" idx="1"/>
            </p:cNvCxnSpPr>
            <p:nvPr/>
          </p:nvCxnSpPr>
          <p:spPr>
            <a:xfrm>
              <a:off x="939408" y="1874909"/>
              <a:ext cx="6001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30041" y="1679770"/>
              <a:ext cx="55976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chemeClr val="accent1">
                      <a:lumMod val="75000"/>
                    </a:schemeClr>
                  </a:solidFill>
                </a:rPr>
                <a:t>UCC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8097" y="4483018"/>
              <a:ext cx="317586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chemeClr val="accent1">
                      <a:lumMod val="75000"/>
                    </a:schemeClr>
                  </a:solidFill>
                </a:rPr>
                <a:t>UCC    –  Unified Configurable Client</a:t>
              </a: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6566" y="2968173"/>
              <a:ext cx="749635" cy="683099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392668" y="3609376"/>
              <a:ext cx="81945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chemeClr val="accent1">
                      <a:lumMod val="75000"/>
                    </a:schemeClr>
                  </a:solidFill>
                </a:rPr>
                <a:t>Planner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4683822" y="1879233"/>
              <a:ext cx="0" cy="1293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515771" y="1871013"/>
              <a:ext cx="1169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863508" y="3609377"/>
              <a:ext cx="34095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114855" y="3609377"/>
              <a:ext cx="21170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21610" y="3394569"/>
              <a:ext cx="62709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chemeClr val="accent1">
                      <a:lumMod val="75000"/>
                    </a:schemeClr>
                  </a:solidFill>
                </a:rPr>
                <a:t>PfMD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5242" y="4749913"/>
              <a:ext cx="375295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chemeClr val="accent1">
                      <a:lumMod val="75000"/>
                    </a:schemeClr>
                  </a:solidFill>
                </a:rPr>
                <a:t>PfMD  –  Proficy for Manufacturing Discrete</a:t>
              </a: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259942" y="4658454"/>
              <a:ext cx="990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endCxn id="22" idx="0"/>
            </p:cNvCxnSpPr>
            <p:nvPr/>
          </p:nvCxnSpPr>
          <p:spPr>
            <a:xfrm flipH="1">
              <a:off x="4259369" y="4658455"/>
              <a:ext cx="573" cy="579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5247029" y="4665643"/>
              <a:ext cx="573" cy="579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16200000">
              <a:off x="3780488" y="4852770"/>
              <a:ext cx="8002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</a:rPr>
                <a:t>Serials No’s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 rot="5400000">
              <a:off x="4980011" y="4837729"/>
              <a:ext cx="7104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1">
                      <a:lumMod val="75000"/>
                    </a:schemeClr>
                  </a:solidFill>
                </a:rPr>
                <a:t>Job No’s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4739285" y="3994618"/>
              <a:ext cx="0" cy="668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41637" y="4992917"/>
              <a:ext cx="337784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chemeClr val="accent1">
                      <a:lumMod val="75000"/>
                    </a:schemeClr>
                  </a:solidFill>
                </a:rPr>
                <a:t> FMS    –  Factory Management System</a:t>
              </a:r>
            </a:p>
          </p:txBody>
        </p:sp>
        <p:sp>
          <p:nvSpPr>
            <p:cNvPr id="78" name="Rectangle: Rounded Corners 77"/>
            <p:cNvSpPr/>
            <p:nvPr/>
          </p:nvSpPr>
          <p:spPr>
            <a:xfrm>
              <a:off x="6421003" y="5209628"/>
              <a:ext cx="1036841" cy="5552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eNCR</a:t>
              </a:r>
            </a:p>
          </p:txBody>
        </p:sp>
        <p:sp>
          <p:nvSpPr>
            <p:cNvPr id="79" name="Rectangle: Rounded Corners 78"/>
            <p:cNvSpPr/>
            <p:nvPr/>
          </p:nvSpPr>
          <p:spPr>
            <a:xfrm>
              <a:off x="7605818" y="5204566"/>
              <a:ext cx="1036841" cy="5552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Kronos</a:t>
              </a:r>
              <a:endParaRPr lang="en-US" sz="2100" dirty="0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6929008" y="4626782"/>
              <a:ext cx="11987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6930197" y="4626782"/>
              <a:ext cx="573" cy="579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8127280" y="4633971"/>
              <a:ext cx="573" cy="579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7544524" y="4074514"/>
              <a:ext cx="0" cy="552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646773" y="1877369"/>
              <a:ext cx="2300981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6930254" y="1887681"/>
              <a:ext cx="0" cy="3290777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487567" y="1702853"/>
              <a:ext cx="6126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1">
                      <a:lumMod val="75000"/>
                    </a:schemeClr>
                  </a:solidFill>
                </a:rPr>
                <a:t>Job No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 rot="5400000">
              <a:off x="6593094" y="2938568"/>
              <a:ext cx="6126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1">
                      <a:lumMod val="75000"/>
                    </a:schemeClr>
                  </a:solidFill>
                </a:rPr>
                <a:t>Job No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43766" y="5267323"/>
              <a:ext cx="317843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>
                  <a:solidFill>
                    <a:schemeClr val="accent1">
                      <a:lumMod val="75000"/>
                    </a:schemeClr>
                  </a:solidFill>
                </a:rPr>
                <a:t> NCR    –  Non Conformance Report</a:t>
              </a:r>
            </a:p>
            <a:p>
              <a:endParaRPr lang="en-US" sz="13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4" name="Title 1"/>
          <p:cNvSpPr txBox="1">
            <a:spLocks/>
          </p:cNvSpPr>
          <p:nvPr/>
        </p:nvSpPr>
        <p:spPr>
          <a:xfrm>
            <a:off x="90079" y="376261"/>
            <a:ext cx="8863829" cy="757130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0" i="0" cap="all" baseline="0">
                <a:latin typeface="Calibri Light" panose="020F0302020204030204" pitchFamily="34" charset="0"/>
              </a:defRPr>
            </a:lvl1pPr>
          </a:lstStyle>
          <a:p>
            <a:r>
              <a:rPr lang="en-US" sz="2400" dirty="0"/>
              <a:t>Genpact understands the current footprint and will ensure that the team hits the ground running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66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883474"/>
            <a:ext cx="4745182" cy="5437013"/>
            <a:chOff x="335678" y="1039567"/>
            <a:chExt cx="4745182" cy="5437013"/>
          </a:xfrm>
        </p:grpSpPr>
        <p:sp>
          <p:nvSpPr>
            <p:cNvPr id="5" name="Rectangle 4"/>
            <p:cNvSpPr/>
            <p:nvPr/>
          </p:nvSpPr>
          <p:spPr bwMode="auto">
            <a:xfrm>
              <a:off x="816472" y="5888741"/>
              <a:ext cx="3795460" cy="5878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73138" eaLnBrk="0" hangingPunct="0">
                <a:spcBef>
                  <a:spcPts val="1200"/>
                </a:spcBef>
                <a:buClr>
                  <a:srgbClr val="F8901F"/>
                </a:buClr>
                <a:tabLst>
                  <a:tab pos="1374775" algn="l"/>
                </a:tabLst>
              </a:pPr>
              <a:endParaRPr lang="en-US" b="0" dirty="0">
                <a:ea typeface="+mn-ea"/>
                <a:cs typeface="+mn-cs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99352" y="1590634"/>
              <a:ext cx="3251212" cy="3539758"/>
            </a:xfrm>
            <a:prstGeom prst="ellipse">
              <a:avLst/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73138" eaLnBrk="0" hangingPunct="0">
                <a:spcBef>
                  <a:spcPts val="1200"/>
                </a:spcBef>
                <a:buClr>
                  <a:srgbClr val="F8901F"/>
                </a:buClr>
                <a:tabLst>
                  <a:tab pos="1374775" algn="l"/>
                </a:tabLst>
              </a:pPr>
              <a:endParaRPr lang="en-US" b="0" dirty="0">
                <a:ea typeface="+mn-ea"/>
                <a:cs typeface="+mn-cs"/>
              </a:endParaRPr>
            </a:p>
          </p:txBody>
        </p:sp>
        <p:cxnSp>
          <p:nvCxnSpPr>
            <p:cNvPr id="206" name="Straight Arrow Connector 205"/>
            <p:cNvCxnSpPr/>
            <p:nvPr/>
          </p:nvCxnSpPr>
          <p:spPr>
            <a:xfrm flipH="1" flipV="1">
              <a:off x="1994735" y="2380215"/>
              <a:ext cx="297350" cy="361967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07" name="Straight Arrow Connector 206"/>
            <p:cNvCxnSpPr/>
            <p:nvPr/>
          </p:nvCxnSpPr>
          <p:spPr>
            <a:xfrm flipH="1">
              <a:off x="1407316" y="3638543"/>
              <a:ext cx="610939" cy="195146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08" name="Straight Arrow Connector 207"/>
            <p:cNvCxnSpPr/>
            <p:nvPr/>
          </p:nvCxnSpPr>
          <p:spPr>
            <a:xfrm flipH="1" flipV="1">
              <a:off x="1387911" y="3022209"/>
              <a:ext cx="630344" cy="210503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09" name="Straight Arrow Connector 208"/>
            <p:cNvCxnSpPr/>
            <p:nvPr/>
          </p:nvCxnSpPr>
          <p:spPr>
            <a:xfrm flipV="1">
              <a:off x="3126939" y="2368163"/>
              <a:ext cx="290415" cy="377753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10" name="Straight Arrow Connector 209"/>
            <p:cNvCxnSpPr>
              <a:stCxn id="215" idx="0"/>
            </p:cNvCxnSpPr>
            <p:nvPr/>
          </p:nvCxnSpPr>
          <p:spPr>
            <a:xfrm flipH="1" flipV="1">
              <a:off x="2714202" y="1948224"/>
              <a:ext cx="3603" cy="685709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211" name="Hexagon 210"/>
            <p:cNvSpPr/>
            <p:nvPr/>
          </p:nvSpPr>
          <p:spPr>
            <a:xfrm>
              <a:off x="2163488" y="1039567"/>
              <a:ext cx="1105492" cy="907720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tIns="91440" rtlCol="0" anchor="ctr"/>
            <a:lstStyle/>
            <a:p>
              <a:pPr algn="ctr">
                <a:defRPr/>
              </a:pPr>
              <a:endParaRPr lang="en-US" sz="900" b="1" kern="0" dirty="0">
                <a:solidFill>
                  <a:prstClr val="white"/>
                </a:solidFill>
                <a:ea typeface="Kozuka Gothic Pr6N B" pitchFamily="34" charset="-128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2018640" y="2633933"/>
              <a:ext cx="1398332" cy="148176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919768" y="3091012"/>
              <a:ext cx="16148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101600" dist="38100" dir="2700000" algn="tl" rotWithShape="0">
                      <a:prstClr val="black">
                        <a:alpha val="50000"/>
                      </a:prstClr>
                    </a:outerShdw>
                  </a:effectLst>
                  <a:uLnTx/>
                  <a:uFillTx/>
                  <a:ea typeface="Kozuka Gothic Pr6N B" pitchFamily="34" charset="-128"/>
                </a:rPr>
                <a:t>BMS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0" dirty="0">
                  <a:solidFill>
                    <a:prstClr val="white"/>
                  </a:solidFill>
                  <a:effectLst>
                    <a:outerShdw blurRad="101600" dist="38100" dir="2700000" algn="tl" rotWithShape="0">
                      <a:prstClr val="black">
                        <a:alpha val="50000"/>
                      </a:prstClr>
                    </a:outerShdw>
                  </a:effectLst>
                  <a:ea typeface="Kozuka Gothic Pr6N B" pitchFamily="34" charset="-128"/>
                </a:rPr>
                <a:t>(Brilliant Manufacturing Suite)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01600" dist="38100" dir="2700000" algn="tl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ea typeface="Kozuka Gothic Pr6N B" pitchFamily="34" charset="-128"/>
              </a:endParaRPr>
            </a:p>
          </p:txBody>
        </p:sp>
        <p:sp>
          <p:nvSpPr>
            <p:cNvPr id="217" name="Hexagon 216"/>
            <p:cNvSpPr/>
            <p:nvPr/>
          </p:nvSpPr>
          <p:spPr>
            <a:xfrm>
              <a:off x="3205368" y="1528732"/>
              <a:ext cx="1105492" cy="876318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tIns="9144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uLnTx/>
                  <a:uFillTx/>
                  <a:ea typeface="Kozuka Gothic Pr6N B" pitchFamily="34" charset="-128"/>
                  <a:cs typeface="+mn-cs"/>
                </a:rPr>
                <a:t>Performance</a:t>
              </a:r>
            </a:p>
          </p:txBody>
        </p:sp>
        <p:sp>
          <p:nvSpPr>
            <p:cNvPr id="218" name="Hexagon 217"/>
            <p:cNvSpPr/>
            <p:nvPr/>
          </p:nvSpPr>
          <p:spPr>
            <a:xfrm>
              <a:off x="335678" y="3406333"/>
              <a:ext cx="1105492" cy="876318"/>
            </a:xfrm>
            <a:prstGeom prst="hexagon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tIns="9144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uLnTx/>
                  <a:uFillTx/>
                  <a:ea typeface="Kozuka Gothic Pr6N B" pitchFamily="34" charset="-128"/>
                  <a:cs typeface="+mn-cs"/>
                </a:rPr>
                <a:t>GIT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kern="0" dirty="0">
                  <a:solidFill>
                    <a:prstClr val="white"/>
                  </a:solidFill>
                  <a:ea typeface="Kozuka Gothic Pr6N B" pitchFamily="34" charset="-128"/>
                </a:rPr>
                <a:t>(</a:t>
              </a: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uLnTx/>
                  <a:uFillTx/>
                  <a:ea typeface="Kozuka Gothic Pr6N B" pitchFamily="34" charset="-128"/>
                  <a:cs typeface="+mn-cs"/>
                </a:rPr>
                <a:t>Source Code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uLnTx/>
                  <a:uFillTx/>
                  <a:ea typeface="Kozuka Gothic Pr6N B" pitchFamily="34" charset="-128"/>
                  <a:cs typeface="+mn-cs"/>
                </a:rPr>
                <a:t>Repository)</a:t>
              </a:r>
            </a:p>
          </p:txBody>
        </p:sp>
        <p:sp>
          <p:nvSpPr>
            <p:cNvPr id="219" name="Hexagon 218"/>
            <p:cNvSpPr/>
            <p:nvPr/>
          </p:nvSpPr>
          <p:spPr>
            <a:xfrm>
              <a:off x="354750" y="2428966"/>
              <a:ext cx="1105492" cy="876318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tIns="9144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uLnTx/>
                  <a:uFillTx/>
                  <a:ea typeface="Kozuka Gothic Pr6N B" pitchFamily="34" charset="-128"/>
                  <a:cs typeface="+mn-cs"/>
                </a:rPr>
                <a:t>Data Issues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uLnTx/>
                  <a:uFillTx/>
                  <a:ea typeface="Kozuka Gothic Pr6N B" pitchFamily="34" charset="-128"/>
                  <a:cs typeface="+mn-cs"/>
                </a:rPr>
                <a:t>(Corruption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uLnTx/>
                  <a:uFillTx/>
                  <a:ea typeface="Kozuka Gothic Pr6N B" pitchFamily="34" charset="-128"/>
                  <a:cs typeface="+mn-cs"/>
                </a:rPr>
                <a:t>Correction</a:t>
              </a:r>
              <a:r>
                <a:rPr lang="en-US" sz="900" b="1" kern="0" dirty="0">
                  <a:solidFill>
                    <a:prstClr val="white"/>
                  </a:solidFill>
                  <a:ea typeface="Kozuka Gothic Pr6N B" pitchFamily="34" charset="-128"/>
                </a:rPr>
                <a:t>)</a:t>
              </a:r>
              <a:endParaRPr kumimoji="0" lang="en-US" sz="900" b="1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ea typeface="Kozuka Gothic Pr6N B" pitchFamily="34" charset="-128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ea typeface="Kozuka Gothic Pr6N B" pitchFamily="34" charset="-128"/>
                <a:cs typeface="+mn-cs"/>
              </a:endParaRPr>
            </a:p>
          </p:txBody>
        </p:sp>
        <p:sp>
          <p:nvSpPr>
            <p:cNvPr id="220" name="Hexagon 219"/>
            <p:cNvSpPr/>
            <p:nvPr/>
          </p:nvSpPr>
          <p:spPr>
            <a:xfrm>
              <a:off x="1093902" y="1506397"/>
              <a:ext cx="1105492" cy="876318"/>
            </a:xfrm>
            <a:prstGeom prst="hexagon">
              <a:avLst/>
            </a:prstGeom>
            <a:solidFill>
              <a:srgbClr val="3CDEE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tIns="9144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uLnTx/>
                  <a:uFillTx/>
                  <a:ea typeface="Kozuka Gothic Pr6N B" pitchFamily="34" charset="-128"/>
                </a:rPr>
                <a:t>UCC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ea typeface="Kozuka Gothic Pr6N B" pitchFamily="34" charset="-128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ea typeface="Kozuka Gothic Pr6N B" pitchFamily="34" charset="-128"/>
                </a:rPr>
                <a:t>(Unified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ea typeface="Kozuka Gothic Pr6N B" pitchFamily="34" charset="-128"/>
                </a:rPr>
                <a:t>Configurable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ea typeface="Kozuka Gothic Pr6N B" pitchFamily="34" charset="-128"/>
                </a:rPr>
                <a:t>Client)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ea typeface="Kozuka Gothic Pr6N B" pitchFamily="34" charset="-128"/>
              </a:endParaRPr>
            </a:p>
          </p:txBody>
        </p:sp>
        <p:sp>
          <p:nvSpPr>
            <p:cNvPr id="221" name="Hexagon 220"/>
            <p:cNvSpPr/>
            <p:nvPr/>
          </p:nvSpPr>
          <p:spPr>
            <a:xfrm>
              <a:off x="3975368" y="2423719"/>
              <a:ext cx="1105492" cy="876318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tIns="9144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uLnTx/>
                  <a:uFillTx/>
                  <a:ea typeface="Kozuka Gothic Pr6N B" pitchFamily="34" charset="-128"/>
                  <a:cs typeface="+mn-cs"/>
                </a:rPr>
                <a:t>Form Defects</a:t>
              </a:r>
            </a:p>
          </p:txBody>
        </p:sp>
        <p:sp>
          <p:nvSpPr>
            <p:cNvPr id="222" name="Hexagon 221"/>
            <p:cNvSpPr/>
            <p:nvPr/>
          </p:nvSpPr>
          <p:spPr>
            <a:xfrm>
              <a:off x="2089408" y="4789105"/>
              <a:ext cx="1179572" cy="909577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tIns="91440" rtlCol="0" anchor="ctr"/>
            <a:lstStyle/>
            <a:p>
              <a:pPr lvl="0" algn="ctr">
                <a:defRPr/>
              </a:pPr>
              <a:r>
                <a:rPr lang="en-US" sz="900" b="1" kern="0" dirty="0">
                  <a:solidFill>
                    <a:prstClr val="white"/>
                  </a:solidFill>
                  <a:ea typeface="Kozuka Gothic Pr6N B" pitchFamily="34" charset="-128"/>
                </a:rPr>
                <a:t>Integrations</a:t>
              </a:r>
            </a:p>
            <a:p>
              <a:pPr lvl="0" algn="ctr">
                <a:defRPr/>
              </a:pPr>
              <a:r>
                <a:rPr lang="en-US" sz="900" b="1" kern="0" dirty="0">
                  <a:solidFill>
                    <a:prstClr val="white"/>
                  </a:solidFill>
                  <a:ea typeface="Kozuka Gothic Pr6N B" pitchFamily="34" charset="-128"/>
                </a:rPr>
                <a:t>(Support +</a:t>
              </a:r>
            </a:p>
            <a:p>
              <a:pPr lvl="0" algn="ctr">
                <a:defRPr/>
              </a:pPr>
              <a:r>
                <a:rPr lang="en-US" sz="900" b="1" kern="0" dirty="0">
                  <a:solidFill>
                    <a:prstClr val="white"/>
                  </a:solidFill>
                  <a:ea typeface="Kozuka Gothic Pr6N B" pitchFamily="34" charset="-128"/>
                </a:rPr>
                <a:t>Coordination)</a:t>
              </a:r>
              <a:endParaRPr lang="en-US" sz="1000" b="1" kern="0" dirty="0">
                <a:solidFill>
                  <a:prstClr val="white"/>
                </a:solidFill>
                <a:ea typeface="Kozuka Gothic Pr6N B" pitchFamily="34" charset="-128"/>
              </a:endParaRPr>
            </a:p>
          </p:txBody>
        </p:sp>
        <p:sp>
          <p:nvSpPr>
            <p:cNvPr id="223" name="Hexagon 222"/>
            <p:cNvSpPr/>
            <p:nvPr/>
          </p:nvSpPr>
          <p:spPr>
            <a:xfrm>
              <a:off x="1072890" y="4314342"/>
              <a:ext cx="1105492" cy="876318"/>
            </a:xfrm>
            <a:prstGeom prst="hexagon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tIns="9144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uLnTx/>
                  <a:uFillTx/>
                  <a:ea typeface="Kozuka Gothic Pr6N B" pitchFamily="34" charset="-128"/>
                  <a:cs typeface="+mn-cs"/>
                </a:rPr>
                <a:t>Team Management</a:t>
              </a:r>
            </a:p>
          </p:txBody>
        </p:sp>
        <p:sp>
          <p:nvSpPr>
            <p:cNvPr id="224" name="Hexagon 223"/>
            <p:cNvSpPr/>
            <p:nvPr/>
          </p:nvSpPr>
          <p:spPr>
            <a:xfrm>
              <a:off x="3205368" y="4312017"/>
              <a:ext cx="1105492" cy="876318"/>
            </a:xfrm>
            <a:prstGeom prst="hexag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tIns="91440" rtlCol="0" anchor="ctr"/>
            <a:lstStyle/>
            <a:p>
              <a:pPr lvl="0" algn="ctr">
                <a:defRPr/>
              </a:pPr>
              <a:r>
                <a:rPr lang="en-US" sz="1000" b="1" kern="0" dirty="0">
                  <a:solidFill>
                    <a:prstClr val="white"/>
                  </a:solidFill>
                  <a:ea typeface="Kozuka Gothic Pr6N B" pitchFamily="34" charset="-128"/>
                </a:rPr>
                <a:t>Testing</a:t>
              </a:r>
            </a:p>
            <a:p>
              <a:pPr lvl="0" algn="ctr">
                <a:defRPr/>
              </a:pPr>
              <a:r>
                <a:rPr lang="en-US" sz="1000" b="1" kern="0" dirty="0">
                  <a:solidFill>
                    <a:prstClr val="white"/>
                  </a:solidFill>
                  <a:ea typeface="Kozuka Gothic Pr6N B" pitchFamily="34" charset="-128"/>
                </a:rPr>
                <a:t> (Unit testing, </a:t>
              </a:r>
            </a:p>
            <a:p>
              <a:pPr lvl="0" algn="ctr">
                <a:defRPr/>
              </a:pPr>
              <a:r>
                <a:rPr lang="en-US" sz="1000" b="1" kern="0" dirty="0">
                  <a:solidFill>
                    <a:prstClr val="white"/>
                  </a:solidFill>
                  <a:ea typeface="Kozuka Gothic Pr6N B" pitchFamily="34" charset="-128"/>
                </a:rPr>
                <a:t>UAT, SIT)</a:t>
              </a:r>
            </a:p>
          </p:txBody>
        </p:sp>
        <p:sp>
          <p:nvSpPr>
            <p:cNvPr id="225" name="Hexagon 224"/>
            <p:cNvSpPr/>
            <p:nvPr/>
          </p:nvSpPr>
          <p:spPr>
            <a:xfrm>
              <a:off x="3975368" y="3380606"/>
              <a:ext cx="1105492" cy="876318"/>
            </a:xfrm>
            <a:prstGeom prst="hexago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tIns="9144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uLnTx/>
                  <a:uFillTx/>
                  <a:ea typeface="Kozuka Gothic Pr6N B" pitchFamily="34" charset="-128"/>
                  <a:cs typeface="+mn-cs"/>
                </a:rPr>
                <a:t>Enhancements</a:t>
              </a:r>
            </a:p>
          </p:txBody>
        </p:sp>
        <p:cxnSp>
          <p:nvCxnSpPr>
            <p:cNvPr id="227" name="Straight Arrow Connector 226"/>
            <p:cNvCxnSpPr>
              <a:endCxn id="223" idx="5"/>
            </p:cNvCxnSpPr>
            <p:nvPr/>
          </p:nvCxnSpPr>
          <p:spPr>
            <a:xfrm flipH="1">
              <a:off x="1971102" y="3994532"/>
              <a:ext cx="297615" cy="319811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30" name="Straight Arrow Connector 229"/>
            <p:cNvCxnSpPr>
              <a:stCxn id="215" idx="4"/>
            </p:cNvCxnSpPr>
            <p:nvPr/>
          </p:nvCxnSpPr>
          <p:spPr>
            <a:xfrm flipH="1">
              <a:off x="2714202" y="4115696"/>
              <a:ext cx="3603" cy="682595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33" name="Straight Arrow Connector 232"/>
            <p:cNvCxnSpPr>
              <a:endCxn id="224" idx="4"/>
            </p:cNvCxnSpPr>
            <p:nvPr/>
          </p:nvCxnSpPr>
          <p:spPr>
            <a:xfrm>
              <a:off x="3197296" y="3942571"/>
              <a:ext cx="215352" cy="369446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35" name="Straight Arrow Connector 234"/>
            <p:cNvCxnSpPr/>
            <p:nvPr/>
          </p:nvCxnSpPr>
          <p:spPr>
            <a:xfrm>
              <a:off x="3485856" y="3621304"/>
              <a:ext cx="508584" cy="86911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38" name="Straight Arrow Connector 237"/>
            <p:cNvCxnSpPr/>
            <p:nvPr/>
          </p:nvCxnSpPr>
          <p:spPr>
            <a:xfrm flipV="1">
              <a:off x="3464507" y="3004146"/>
              <a:ext cx="524927" cy="148283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3" name="Rounded Rectangle 2"/>
            <p:cNvSpPr/>
            <p:nvPr/>
          </p:nvSpPr>
          <p:spPr bwMode="auto">
            <a:xfrm>
              <a:off x="945326" y="6056329"/>
              <a:ext cx="628736" cy="1787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73138" eaLnBrk="0" hangingPunct="0">
                <a:spcBef>
                  <a:spcPts val="1200"/>
                </a:spcBef>
                <a:buClr>
                  <a:srgbClr val="F8901F"/>
                </a:buClr>
                <a:tabLst>
                  <a:tab pos="1374775" algn="l"/>
                </a:tabLst>
              </a:pPr>
              <a:r>
                <a:rPr lang="en-US" sz="1050" b="0" dirty="0">
                  <a:ea typeface="+mn-ea"/>
                  <a:cs typeface="+mn-cs"/>
                </a:rPr>
                <a:t>SAP</a:t>
              </a:r>
            </a:p>
          </p:txBody>
        </p:sp>
        <p:sp>
          <p:nvSpPr>
            <p:cNvPr id="77" name="Rounded Rectangle 76"/>
            <p:cNvSpPr/>
            <p:nvPr/>
          </p:nvSpPr>
          <p:spPr bwMode="auto">
            <a:xfrm>
              <a:off x="1655648" y="6058950"/>
              <a:ext cx="628736" cy="1787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73138" eaLnBrk="0" hangingPunct="0">
                <a:spcBef>
                  <a:spcPts val="1200"/>
                </a:spcBef>
                <a:buClr>
                  <a:srgbClr val="F8901F"/>
                </a:buClr>
                <a:tabLst>
                  <a:tab pos="1374775" algn="l"/>
                </a:tabLst>
              </a:pPr>
              <a:r>
                <a:rPr lang="en-US" sz="1050" b="0" dirty="0">
                  <a:ea typeface="+mn-ea"/>
                  <a:cs typeface="+mn-cs"/>
                </a:rPr>
                <a:t>FMS</a:t>
              </a:r>
            </a:p>
          </p:txBody>
        </p:sp>
        <p:sp>
          <p:nvSpPr>
            <p:cNvPr id="78" name="Rounded Rectangle 77"/>
            <p:cNvSpPr/>
            <p:nvPr/>
          </p:nvSpPr>
          <p:spPr bwMode="auto">
            <a:xfrm>
              <a:off x="2333152" y="6069813"/>
              <a:ext cx="1043413" cy="1787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73138" eaLnBrk="0" hangingPunct="0">
                <a:spcBef>
                  <a:spcPts val="1200"/>
                </a:spcBef>
                <a:buClr>
                  <a:srgbClr val="F8901F"/>
                </a:buClr>
                <a:tabLst>
                  <a:tab pos="1374775" algn="l"/>
                </a:tabLst>
              </a:pPr>
              <a:r>
                <a:rPr lang="en-US" sz="1050" b="0" dirty="0" err="1">
                  <a:ea typeface="+mn-ea"/>
                  <a:cs typeface="+mn-cs"/>
                </a:rPr>
                <a:t>eNCR</a:t>
              </a:r>
              <a:endParaRPr lang="en-US" sz="1050" b="0" dirty="0">
                <a:ea typeface="+mn-ea"/>
                <a:cs typeface="+mn-cs"/>
              </a:endParaRPr>
            </a:p>
          </p:txBody>
        </p:sp>
        <p:sp>
          <p:nvSpPr>
            <p:cNvPr id="79" name="Rounded Rectangle 78"/>
            <p:cNvSpPr/>
            <p:nvPr/>
          </p:nvSpPr>
          <p:spPr bwMode="auto">
            <a:xfrm>
              <a:off x="3435362" y="6069813"/>
              <a:ext cx="1043413" cy="1787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73138" eaLnBrk="0" hangingPunct="0">
                <a:spcBef>
                  <a:spcPts val="1200"/>
                </a:spcBef>
                <a:buClr>
                  <a:srgbClr val="F8901F"/>
                </a:buClr>
                <a:tabLst>
                  <a:tab pos="1374775" algn="l"/>
                </a:tabLst>
              </a:pPr>
              <a:r>
                <a:rPr lang="en-US" sz="1050" b="0" dirty="0">
                  <a:ea typeface="+mn-ea"/>
                  <a:cs typeface="+mn-cs"/>
                </a:rPr>
                <a:t>Kronos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2650319" y="5678066"/>
              <a:ext cx="3603" cy="289486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71" name="Rectangle 70"/>
            <p:cNvSpPr/>
            <p:nvPr/>
          </p:nvSpPr>
          <p:spPr>
            <a:xfrm>
              <a:off x="1902721" y="1154174"/>
              <a:ext cx="158500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900" b="1" kern="0" dirty="0" err="1">
                  <a:solidFill>
                    <a:prstClr val="white"/>
                  </a:solidFill>
                  <a:ea typeface="Kozuka Gothic Pr6N B" pitchFamily="34" charset="-128"/>
                </a:rPr>
                <a:t>PfMD</a:t>
              </a:r>
              <a:endParaRPr lang="en-US" sz="900" b="1" kern="0" dirty="0">
                <a:solidFill>
                  <a:prstClr val="white"/>
                </a:solidFill>
                <a:ea typeface="Kozuka Gothic Pr6N B" pitchFamily="34" charset="-128"/>
              </a:endParaRPr>
            </a:p>
            <a:p>
              <a:pPr algn="ctr">
                <a:defRPr/>
              </a:pPr>
              <a:r>
                <a:rPr lang="en-US" sz="900" b="1" kern="0" dirty="0">
                  <a:solidFill>
                    <a:prstClr val="white"/>
                  </a:solidFill>
                  <a:ea typeface="Kozuka Gothic Pr6N B" pitchFamily="34" charset="-128"/>
                </a:rPr>
                <a:t>(</a:t>
              </a:r>
              <a:r>
                <a:rPr lang="en-US" sz="900" b="1" kern="0" dirty="0" err="1">
                  <a:solidFill>
                    <a:prstClr val="white"/>
                  </a:solidFill>
                  <a:ea typeface="Kozuka Gothic Pr6N B" pitchFamily="34" charset="-128"/>
                </a:rPr>
                <a:t>Proficy</a:t>
              </a:r>
              <a:r>
                <a:rPr lang="en-US" sz="900" b="1" kern="0" dirty="0">
                  <a:solidFill>
                    <a:prstClr val="white"/>
                  </a:solidFill>
                  <a:ea typeface="Kozuka Gothic Pr6N B" pitchFamily="34" charset="-128"/>
                </a:rPr>
                <a:t> for</a:t>
              </a:r>
            </a:p>
            <a:p>
              <a:pPr algn="ctr">
                <a:defRPr/>
              </a:pPr>
              <a:r>
                <a:rPr lang="en-US" sz="900" b="1" kern="0" dirty="0">
                  <a:solidFill>
                    <a:prstClr val="white"/>
                  </a:solidFill>
                  <a:ea typeface="Kozuka Gothic Pr6N B" pitchFamily="34" charset="-128"/>
                </a:rPr>
                <a:t> Manufacturing </a:t>
              </a:r>
            </a:p>
            <a:p>
              <a:pPr algn="ctr">
                <a:defRPr/>
              </a:pPr>
              <a:r>
                <a:rPr lang="en-US" sz="900" b="1" kern="0" dirty="0">
                  <a:solidFill>
                    <a:prstClr val="white"/>
                  </a:solidFill>
                  <a:ea typeface="Kozuka Gothic Pr6N B" pitchFamily="34" charset="-128"/>
                </a:rPr>
                <a:t>Discrete)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01600" dist="38100" dir="2700000" algn="tl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ea typeface="Kozuka Gothic Pr6N B" pitchFamily="34" charset="-128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602624" y="773267"/>
            <a:ext cx="45413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32C4A"/>
              </a:buClr>
              <a:buFont typeface="Wingdings" panose="05000000000000000000" pitchFamily="2" charset="2"/>
              <a:buChar char="ü"/>
              <a:tabLst>
                <a:tab pos="2743200" algn="ctr"/>
                <a:tab pos="5486400" algn="r"/>
                <a:tab pos="457200" algn="l"/>
              </a:tabLst>
            </a:pPr>
            <a:r>
              <a:rPr lang="en-US" sz="1500" b="1" dirty="0">
                <a:latin typeface="GE Inspira" panose="020F0603030400020203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Requirement Gathering &amp; Analysis </a:t>
            </a:r>
            <a:r>
              <a:rPr lang="en-US" sz="1500" dirty="0">
                <a:latin typeface="GE Inspira" panose="020F0603030400020203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- Gather and validate business requirements.</a:t>
            </a:r>
            <a:endParaRPr lang="en-US" sz="15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32C4A"/>
              </a:buClr>
              <a:buFont typeface="Wingdings" panose="05000000000000000000" pitchFamily="2" charset="2"/>
              <a:buChar char="ü"/>
              <a:tabLst>
                <a:tab pos="2743200" algn="ctr"/>
                <a:tab pos="5486400" algn="r"/>
                <a:tab pos="457200" algn="l"/>
              </a:tabLst>
            </a:pPr>
            <a:r>
              <a:rPr lang="en-US" sz="1500" b="1" dirty="0">
                <a:latin typeface="GE Inspira" panose="020F0603030400020203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Design &amp; Develop </a:t>
            </a:r>
            <a:r>
              <a:rPr lang="en-US" sz="1500" dirty="0">
                <a:latin typeface="GE Inspira" panose="020F0603030400020203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– Design &amp; Develop customized solutions to meet the project specification and business’s requirements.</a:t>
            </a:r>
            <a:endParaRPr lang="en-US" sz="15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32C4A"/>
              </a:buClr>
              <a:buFont typeface="Wingdings" panose="05000000000000000000" pitchFamily="2" charset="2"/>
              <a:buChar char="ü"/>
              <a:tabLst>
                <a:tab pos="2743200" algn="ctr"/>
                <a:tab pos="5486400" algn="r"/>
                <a:tab pos="457200" algn="l"/>
              </a:tabLst>
            </a:pPr>
            <a:r>
              <a:rPr lang="en-US" sz="1500" b="1" dirty="0">
                <a:latin typeface="GE Inspira" panose="020F0603030400020203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Testing &amp; Quality Assurance </a:t>
            </a:r>
            <a:r>
              <a:rPr lang="en-US" sz="1500" dirty="0">
                <a:latin typeface="GE Inspira" panose="020F0603030400020203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- Test the solution to ensure the design meets the business requirements and quality objectives for the project. It includes Unit testing, UAT and SIT.</a:t>
            </a:r>
            <a:endParaRPr lang="en-US" sz="15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32C4A"/>
              </a:buClr>
              <a:buFont typeface="Wingdings" panose="05000000000000000000" pitchFamily="2" charset="2"/>
              <a:buChar char="ü"/>
              <a:tabLst>
                <a:tab pos="2743200" algn="ctr"/>
                <a:tab pos="5486400" algn="r"/>
                <a:tab pos="457200" algn="l"/>
              </a:tabLst>
            </a:pPr>
            <a:r>
              <a:rPr lang="en-US" sz="1500" b="1" dirty="0">
                <a:latin typeface="GE Inspira" panose="020F0603030400020203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Collaborate &amp; Coordinate </a:t>
            </a:r>
            <a:r>
              <a:rPr lang="en-US" sz="1500" dirty="0">
                <a:latin typeface="GE Inspira" panose="020F0603030400020203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- Work with GE’s internal and external teams to support the integrated system(s).</a:t>
            </a:r>
            <a:endParaRPr lang="en-US" sz="15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1800"/>
              </a:lnSpc>
              <a:buClr>
                <a:srgbClr val="032C4A"/>
              </a:buClr>
              <a:buFont typeface="Wingdings" panose="05000000000000000000" pitchFamily="2" charset="2"/>
              <a:buChar char="ü"/>
              <a:tabLst>
                <a:tab pos="2743200" algn="ctr"/>
                <a:tab pos="5486400" algn="r"/>
                <a:tab pos="457200" algn="l"/>
              </a:tabLst>
            </a:pPr>
            <a:r>
              <a:rPr lang="en-US" sz="1500" b="1" dirty="0">
                <a:latin typeface="GE Inspira" panose="020F0603030400020203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Support &amp; System Maintenance </a:t>
            </a:r>
            <a:r>
              <a:rPr lang="en-US" sz="1500" dirty="0">
                <a:latin typeface="GE Inspira" panose="020F0603030400020203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- Maintain system performance &amp; availability, fix defects and provide RCA to avoid future issues in code.</a:t>
            </a:r>
            <a:endParaRPr lang="en-US" sz="15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32C4A"/>
              </a:buClr>
              <a:buFont typeface="Wingdings" panose="05000000000000000000" pitchFamily="2" charset="2"/>
              <a:buChar char="ü"/>
              <a:tabLst>
                <a:tab pos="2743200" algn="ctr"/>
                <a:tab pos="5486400" algn="r"/>
                <a:tab pos="457200" algn="l"/>
              </a:tabLst>
            </a:pPr>
            <a:r>
              <a:rPr lang="en-US" sz="1500" b="1" dirty="0">
                <a:latin typeface="GE Inspira" panose="020F0603030400020203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Data Issues – </a:t>
            </a:r>
            <a:r>
              <a:rPr lang="en-US" sz="1500" dirty="0">
                <a:latin typeface="GE Inspira" panose="020F0603030400020203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Prepare &amp; Execute database scripts to correct corrupted data.</a:t>
            </a:r>
            <a:endParaRPr lang="en-US" sz="15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32C4A"/>
              </a:buClr>
              <a:buFont typeface="Wingdings" panose="05000000000000000000" pitchFamily="2" charset="2"/>
              <a:buChar char="ü"/>
              <a:tabLst>
                <a:tab pos="2743200" algn="ctr"/>
                <a:tab pos="5486400" algn="r"/>
                <a:tab pos="457200" algn="l"/>
              </a:tabLst>
            </a:pPr>
            <a:r>
              <a:rPr lang="en-US" sz="1500" b="1" dirty="0">
                <a:latin typeface="GE Inspira" panose="020F0603030400020203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Continuous Improvements </a:t>
            </a:r>
            <a:r>
              <a:rPr lang="en-US" sz="1500" dirty="0">
                <a:latin typeface="GE Inspira" panose="020F0603030400020203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– Identify &amp; remove inefficiencies in the current product or services developed code. Recommend best practices in product code to be raised by GE Digital Technology to the GE Digital product owners</a:t>
            </a:r>
            <a:endParaRPr lang="en-US" sz="15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32C4A"/>
              </a:buClr>
              <a:buFont typeface="Wingdings" panose="05000000000000000000" pitchFamily="2" charset="2"/>
              <a:buChar char="ü"/>
              <a:tabLst>
                <a:tab pos="2743200" algn="ctr"/>
                <a:tab pos="5486400" algn="r"/>
                <a:tab pos="457200" algn="l"/>
              </a:tabLst>
            </a:pPr>
            <a:r>
              <a:rPr lang="en-US" sz="1500" b="1" dirty="0">
                <a:latin typeface="GE Inspira" panose="020F0603030400020203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Documentation</a:t>
            </a:r>
            <a:r>
              <a:rPr lang="en-US" sz="1500" dirty="0">
                <a:latin typeface="GE Inspira" panose="020F0603030400020203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 - Provide system documentation to enable future enhancements and support.</a:t>
            </a:r>
            <a:endParaRPr lang="en-US" sz="15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48039" y="374295"/>
            <a:ext cx="8959328" cy="424732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0" i="0" cap="all" baseline="0">
                <a:latin typeface="Calibri Light" panose="020F0302020204030204" pitchFamily="34" charset="0"/>
              </a:defRPr>
            </a:lvl1pPr>
          </a:lstStyle>
          <a:p>
            <a:r>
              <a:rPr lang="en-US" sz="2400" dirty="0"/>
              <a:t>Understanding of the scope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1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16342"/>
              </p:ext>
            </p:extLst>
          </p:nvPr>
        </p:nvGraphicFramePr>
        <p:xfrm>
          <a:off x="409903" y="861849"/>
          <a:ext cx="8334703" cy="5619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2748">
                  <a:extLst>
                    <a:ext uri="{9D8B030D-6E8A-4147-A177-3AD203B41FA5}">
                      <a16:colId xmlns:a16="http://schemas.microsoft.com/office/drawing/2014/main" val="1626375488"/>
                    </a:ext>
                  </a:extLst>
                </a:gridCol>
                <a:gridCol w="7351955">
                  <a:extLst>
                    <a:ext uri="{9D8B030D-6E8A-4147-A177-3AD203B41FA5}">
                      <a16:colId xmlns:a16="http://schemas.microsoft.com/office/drawing/2014/main" val="1367038958"/>
                    </a:ext>
                  </a:extLst>
                </a:gridCol>
              </a:tblGrid>
              <a:tr h="2863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Role</a:t>
                      </a:r>
                      <a:endParaRPr lang="en-US" sz="1100" b="1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83" marR="499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High Level Responsibilities</a:t>
                      </a:r>
                      <a:endParaRPr lang="en-US" sz="1100" b="1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83" marR="49983" marT="0" marB="0" anchor="ctr"/>
                </a:tc>
                <a:extLst>
                  <a:ext uri="{0D108BD9-81ED-4DB2-BD59-A6C34878D82A}">
                    <a16:rowId xmlns:a16="http://schemas.microsoft.com/office/drawing/2014/main" val="2726677856"/>
                  </a:ext>
                </a:extLst>
              </a:tr>
              <a:tr h="1147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Onsite Coordinator</a:t>
                      </a:r>
                      <a:endParaRPr lang="en-US" sz="11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83" marR="49983" marT="0" marB="0" anchor="ctr" anchorCtr="1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Will be Primary contact for the business and team.</a:t>
                      </a:r>
                    </a:p>
                    <a:p>
                      <a:pPr marL="342900" marR="0" lvl="0" indent="-342900" algn="just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Facilitate knowledge and deliverable transfer between team and business/client.</a:t>
                      </a:r>
                    </a:p>
                    <a:p>
                      <a:pPr marL="342900" marR="0" lvl="0" indent="-342900" algn="just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Will be involved in requirement gathering from the client and prepare a schedule plans to implement the project.</a:t>
                      </a:r>
                    </a:p>
                    <a:p>
                      <a:pPr marL="342900" marR="0" lvl="0" indent="-342900" algn="just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Liaise with clients and team to identify and define requirements, scope and objectives</a:t>
                      </a:r>
                    </a:p>
                    <a:p>
                      <a:pPr marL="342900" marR="0" lvl="0" indent="-342900" algn="just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Monitor project progress and handle any issues that may arise.</a:t>
                      </a:r>
                    </a:p>
                  </a:txBody>
                  <a:tcPr marL="49983" marR="49983" marT="0" marB="0"/>
                </a:tc>
                <a:extLst>
                  <a:ext uri="{0D108BD9-81ED-4DB2-BD59-A6C34878D82A}">
                    <a16:rowId xmlns:a16="http://schemas.microsoft.com/office/drawing/2014/main" val="1660383457"/>
                  </a:ext>
                </a:extLst>
              </a:tr>
              <a:tr h="186066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Onsite-Solution Architect</a:t>
                      </a:r>
                    </a:p>
                  </a:txBody>
                  <a:tcPr marL="49983" marR="49983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Meetings with actual shop floor end users/business users.</a:t>
                      </a:r>
                    </a:p>
                    <a:p>
                      <a:pPr marL="342900" marR="0" lvl="0" indent="-342900" algn="just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Requirement gathering/documentation. </a:t>
                      </a:r>
                    </a:p>
                    <a:p>
                      <a:pPr marL="342900" marR="0" lvl="0" indent="-342900" algn="just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Conduct architectural evaluation, design and analysis of proposal solution, solution signoff from the business.</a:t>
                      </a:r>
                    </a:p>
                    <a:p>
                      <a:pPr marL="342900" marR="0" lvl="0" indent="-342900" algn="just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Coordination with all the teams involved.</a:t>
                      </a:r>
                    </a:p>
                    <a:p>
                      <a:pPr marL="342900" marR="0" lvl="0" indent="-342900" algn="just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Development/coding of the requirements.</a:t>
                      </a:r>
                    </a:p>
                    <a:p>
                      <a:pPr marL="342900" marR="0" lvl="0" indent="-342900" algn="just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Collaborate with team to assure architectural solution could be suitably translated into effectual and robust implementation. </a:t>
                      </a:r>
                    </a:p>
                    <a:p>
                      <a:pPr marL="342900" marR="0" lvl="0" indent="-342900" algn="just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Testing/Deployment of the solution in Dev/QA/Prod etc.</a:t>
                      </a:r>
                    </a:p>
                  </a:txBody>
                  <a:tcPr marL="49983" marR="49983" marT="0" marB="0"/>
                </a:tc>
                <a:extLst>
                  <a:ext uri="{0D108BD9-81ED-4DB2-BD59-A6C34878D82A}">
                    <a16:rowId xmlns:a16="http://schemas.microsoft.com/office/drawing/2014/main" val="1295932198"/>
                  </a:ext>
                </a:extLst>
              </a:tr>
              <a:tr h="1225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Dot Net Developers</a:t>
                      </a:r>
                      <a:endParaRPr lang="en-US" sz="11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83" marR="49983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Responsible for design and development of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PfMD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enhancements.</a:t>
                      </a:r>
                    </a:p>
                    <a:p>
                      <a:pPr marL="342900" marR="0" lvl="0" indent="-342900" algn="just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Ensuring coding standards, secure coding practice and security guidelines by GE in application during development.</a:t>
                      </a:r>
                    </a:p>
                    <a:p>
                      <a:pPr marL="342900" marR="0" lvl="0" indent="-342900" algn="just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Keeping track of all the functional &amp; nonfunctional requirements.</a:t>
                      </a:r>
                    </a:p>
                    <a:p>
                      <a:pPr marL="342900" marR="0" lvl="0" indent="-342900" algn="just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Responsible for Code deployment in all in-scope environments.</a:t>
                      </a:r>
                    </a:p>
                    <a:p>
                      <a:pPr marL="342900" marR="0" lvl="0" indent="-342900" algn="just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Resolving of BMS tickets.</a:t>
                      </a:r>
                    </a:p>
                  </a:txBody>
                  <a:tcPr marL="49983" marR="49983" marT="0" marB="0"/>
                </a:tc>
                <a:extLst>
                  <a:ext uri="{0D108BD9-81ED-4DB2-BD59-A6C34878D82A}">
                    <a16:rowId xmlns:a16="http://schemas.microsoft.com/office/drawing/2014/main" val="429999449"/>
                  </a:ext>
                </a:extLst>
              </a:tr>
              <a:tr h="1099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Java/Angular Developers </a:t>
                      </a:r>
                      <a:endParaRPr lang="en-US" sz="11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83" marR="49983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latinLnBrk="0" hangingPunct="1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Requirement analysis.</a:t>
                      </a:r>
                    </a:p>
                    <a:p>
                      <a:pPr marL="342900" marR="0" lvl="0" indent="-342900" algn="just" defTabSz="914400" rtl="0" eaLnBrk="1" latinLnBrk="0" hangingPunct="1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Developing Thing Worx Java script code/screen/change based on the requirement given</a:t>
                      </a:r>
                    </a:p>
                    <a:p>
                      <a:pPr marL="342900" marR="0" lvl="0" indent="-342900" algn="just" defTabSz="914400" rtl="0" eaLnBrk="1" latinLnBrk="0" hangingPunct="1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Unit Testing,</a:t>
                      </a: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Documenting Unit Test Scenarios and expected results.</a:t>
                      </a:r>
                    </a:p>
                    <a:p>
                      <a:pPr marL="342900" marR="0" lvl="0" indent="-342900" algn="just" defTabSz="914400" rtl="0" eaLnBrk="1" latinLnBrk="0" hangingPunct="1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Resolving of BMS tickets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49983" marR="49983" marT="0" marB="0"/>
                </a:tc>
                <a:extLst>
                  <a:ext uri="{0D108BD9-81ED-4DB2-BD59-A6C34878D82A}">
                    <a16:rowId xmlns:a16="http://schemas.microsoft.com/office/drawing/2014/main" val="1214863009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4542" y="388883"/>
            <a:ext cx="8597901" cy="44814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ROLES and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23695411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enpact2015.9.yellow">
  <a:themeElements>
    <a:clrScheme name="GNPT2">
      <a:dk1>
        <a:sysClr val="windowText" lastClr="000000"/>
      </a:dk1>
      <a:lt1>
        <a:sysClr val="window" lastClr="FFFFFF"/>
      </a:lt1>
      <a:dk2>
        <a:srgbClr val="F5E003"/>
      </a:dk2>
      <a:lt2>
        <a:srgbClr val="1AA2DC"/>
      </a:lt2>
      <a:accent1>
        <a:srgbClr val="00608A"/>
      </a:accent1>
      <a:accent2>
        <a:srgbClr val="905500"/>
      </a:accent2>
      <a:accent3>
        <a:srgbClr val="4C7520"/>
      </a:accent3>
      <a:accent4>
        <a:srgbClr val="F7941E"/>
      </a:accent4>
      <a:accent5>
        <a:srgbClr val="8DC63F"/>
      </a:accent5>
      <a:accent6>
        <a:srgbClr val="959697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Genpact_New_Template">
  <a:themeElements>
    <a:clrScheme name="">
      <a:dk1>
        <a:srgbClr val="414141"/>
      </a:dk1>
      <a:lt1>
        <a:srgbClr val="FFFFFF"/>
      </a:lt1>
      <a:dk2>
        <a:srgbClr val="91AD2A"/>
      </a:dk2>
      <a:lt2>
        <a:srgbClr val="9FA1A4"/>
      </a:lt2>
      <a:accent1>
        <a:srgbClr val="E7E5D3"/>
      </a:accent1>
      <a:accent2>
        <a:srgbClr val="0093D1"/>
      </a:accent2>
      <a:accent3>
        <a:srgbClr val="FFFFFF"/>
      </a:accent3>
      <a:accent4>
        <a:srgbClr val="363636"/>
      </a:accent4>
      <a:accent5>
        <a:srgbClr val="F1F0E6"/>
      </a:accent5>
      <a:accent6>
        <a:srgbClr val="0085BD"/>
      </a:accent6>
      <a:hlink>
        <a:srgbClr val="D57E27"/>
      </a:hlink>
      <a:folHlink>
        <a:srgbClr val="618999"/>
      </a:folHlink>
    </a:clrScheme>
    <a:fontScheme name="1_Genpact_New_Template">
      <a:majorFont>
        <a:latin typeface="Trebuchet MS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rnd" cmpd="sng" algn="ctr">
          <a:solidFill>
            <a:schemeClr val="accent2">
              <a:lumMod val="75000"/>
              <a:alpha val="0"/>
            </a:schemeClr>
          </a:solidFill>
          <a:prstDash val="solid"/>
          <a:round/>
          <a:headEnd type="none" w="med" len="med"/>
          <a:tailEnd type="none" w="med" len="med"/>
        </a:ln>
        <a:effectLst>
          <a:outerShdw dist="71842" dir="2700000" algn="ctr" rotWithShape="0">
            <a:srgbClr val="E7E5D3">
              <a:alpha val="50000"/>
            </a:srgbClr>
          </a:outerShdw>
        </a:effec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742950" marR="0" indent="-285750" algn="ctr" defTabSz="9731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 typeface="Wingdings" pitchFamily="2" charset="2"/>
          <a:buNone/>
          <a:tabLst>
            <a:tab pos="342900" algn="l"/>
            <a:tab pos="1374775" algn="l"/>
          </a:tabLst>
          <a:defRPr kumimoji="0" sz="1400" b="0" i="0" u="none" strike="noStrike" cap="none" normalizeH="0" baseline="0" smtClean="0">
            <a:ln>
              <a:noFill/>
            </a:ln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1842" dir="2700000" algn="ctr" rotWithShape="0">
            <a:srgbClr val="E7E5D3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731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 typeface="Wingdings" pitchFamily="2" charset="2"/>
          <a:buNone/>
          <a:tabLst>
            <a:tab pos="342900" algn="l"/>
            <a:tab pos="1374775" algn="l"/>
          </a:tabLst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Genpact_New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enpact_New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enpact_New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enpact_New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enpact_New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enpact_New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enpact_New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enpact_New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enpact_New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enpact_New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enpact_New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enpact_New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46002</TotalTime>
  <Words>725</Words>
  <Application>Microsoft Office PowerPoint</Application>
  <PresentationFormat>On-screen Show (4:3)</PresentationFormat>
  <Paragraphs>99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23" baseType="lpstr">
      <vt:lpstr>ＭＳ Ｐゴシック</vt:lpstr>
      <vt:lpstr>Arabic Transparent</vt:lpstr>
      <vt:lpstr>Arial</vt:lpstr>
      <vt:lpstr>Arial Unicode MS</vt:lpstr>
      <vt:lpstr>Calibri</vt:lpstr>
      <vt:lpstr>Calibri Light</vt:lpstr>
      <vt:lpstr>GE Inspira</vt:lpstr>
      <vt:lpstr>Helvetica Light</vt:lpstr>
      <vt:lpstr>Kozuka Gothic Pr6N B</vt:lpstr>
      <vt:lpstr>Symbol</vt:lpstr>
      <vt:lpstr>Times</vt:lpstr>
      <vt:lpstr>Times New Roman</vt:lpstr>
      <vt:lpstr>Trebuchet MS</vt:lpstr>
      <vt:lpstr>Verdana</vt:lpstr>
      <vt:lpstr>Webdings</vt:lpstr>
      <vt:lpstr>Wingdings</vt:lpstr>
      <vt:lpstr>Genpact2015.9.yellow</vt:lpstr>
      <vt:lpstr>2_Genpact_New_Template</vt:lpstr>
      <vt:lpstr>think-cell Slide</vt:lpstr>
      <vt:lpstr>Executive Summary</vt:lpstr>
      <vt:lpstr>PowerPoint Presentation</vt:lpstr>
      <vt:lpstr>PowerPoint Presentation</vt:lpstr>
      <vt:lpstr>ROLES and responsibilities</vt:lpstr>
    </vt:vector>
  </TitlesOfParts>
  <Manager>Rohit Gulati</Manager>
  <Company>Genpact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Genpact BMS Proposal</dc:title>
  <dc:creator>Jatin Aggarwal</dc:creator>
  <cp:lastModifiedBy>Aggarwal, Jatin (GE Power, consultant)</cp:lastModifiedBy>
  <cp:revision>130</cp:revision>
  <cp:lastPrinted>2016-12-14T19:43:13Z</cp:lastPrinted>
  <dcterms:created xsi:type="dcterms:W3CDTF">2015-10-06T22:18:51Z</dcterms:created>
  <dcterms:modified xsi:type="dcterms:W3CDTF">2017-09-15T10:42:17Z</dcterms:modified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Pankaj Bhagat</vt:lpwstr>
  </property>
</Properties>
</file>