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15"/>
  </p:notesMasterIdLst>
  <p:sldIdLst>
    <p:sldId id="888" r:id="rId2"/>
    <p:sldId id="902" r:id="rId3"/>
    <p:sldId id="905" r:id="rId4"/>
    <p:sldId id="906" r:id="rId5"/>
    <p:sldId id="907" r:id="rId6"/>
    <p:sldId id="908" r:id="rId7"/>
    <p:sldId id="909" r:id="rId8"/>
    <p:sldId id="910" r:id="rId9"/>
    <p:sldId id="911" r:id="rId10"/>
    <p:sldId id="912" r:id="rId11"/>
    <p:sldId id="913" r:id="rId12"/>
    <p:sldId id="914" r:id="rId13"/>
    <p:sldId id="904" r:id="rId14"/>
  </p:sldIdLst>
  <p:sldSz cx="9144000" cy="6858000" type="screen4x3"/>
  <p:notesSz cx="7315200" cy="9601200"/>
  <p:defaultTextStyle>
    <a:defPPr>
      <a:defRPr lang="en-US"/>
    </a:defPPr>
    <a:lvl1pPr algn="l" rtl="0" fontAlgn="base">
      <a:spcBef>
        <a:spcPct val="0"/>
      </a:spcBef>
      <a:spcAft>
        <a:spcPct val="0"/>
      </a:spcAft>
      <a:defRPr sz="1400" b="1" kern="1200">
        <a:solidFill>
          <a:schemeClr val="tx1"/>
        </a:solidFill>
        <a:latin typeface="Arial" charset="0"/>
        <a:ea typeface="ＭＳ Ｐゴシック"/>
        <a:cs typeface="ＭＳ Ｐゴシック"/>
      </a:defRPr>
    </a:lvl1pPr>
    <a:lvl2pPr marL="457200" algn="l" rtl="0" fontAlgn="base">
      <a:spcBef>
        <a:spcPct val="0"/>
      </a:spcBef>
      <a:spcAft>
        <a:spcPct val="0"/>
      </a:spcAft>
      <a:defRPr sz="1400" b="1" kern="1200">
        <a:solidFill>
          <a:schemeClr val="tx1"/>
        </a:solidFill>
        <a:latin typeface="Arial" charset="0"/>
        <a:ea typeface="ＭＳ Ｐゴシック"/>
        <a:cs typeface="ＭＳ Ｐゴシック"/>
      </a:defRPr>
    </a:lvl2pPr>
    <a:lvl3pPr marL="914400" algn="l" rtl="0" fontAlgn="base">
      <a:spcBef>
        <a:spcPct val="0"/>
      </a:spcBef>
      <a:spcAft>
        <a:spcPct val="0"/>
      </a:spcAft>
      <a:defRPr sz="1400" b="1"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1400" b="1"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1400" b="1" kern="1200">
        <a:solidFill>
          <a:schemeClr val="tx1"/>
        </a:solidFill>
        <a:latin typeface="Arial" charset="0"/>
        <a:ea typeface="ＭＳ Ｐゴシック"/>
        <a:cs typeface="ＭＳ Ｐゴシック"/>
      </a:defRPr>
    </a:lvl5pPr>
    <a:lvl6pPr marL="2286000" algn="l" defTabSz="914400" rtl="0" eaLnBrk="1" latinLnBrk="0" hangingPunct="1">
      <a:defRPr sz="1400" b="1" kern="1200">
        <a:solidFill>
          <a:schemeClr val="tx1"/>
        </a:solidFill>
        <a:latin typeface="Arial" charset="0"/>
        <a:ea typeface="ＭＳ Ｐゴシック"/>
        <a:cs typeface="ＭＳ Ｐゴシック"/>
      </a:defRPr>
    </a:lvl6pPr>
    <a:lvl7pPr marL="2743200" algn="l" defTabSz="914400" rtl="0" eaLnBrk="1" latinLnBrk="0" hangingPunct="1">
      <a:defRPr sz="1400" b="1" kern="1200">
        <a:solidFill>
          <a:schemeClr val="tx1"/>
        </a:solidFill>
        <a:latin typeface="Arial" charset="0"/>
        <a:ea typeface="ＭＳ Ｐゴシック"/>
        <a:cs typeface="ＭＳ Ｐゴシック"/>
      </a:defRPr>
    </a:lvl7pPr>
    <a:lvl8pPr marL="3200400" algn="l" defTabSz="914400" rtl="0" eaLnBrk="1" latinLnBrk="0" hangingPunct="1">
      <a:defRPr sz="1400" b="1" kern="1200">
        <a:solidFill>
          <a:schemeClr val="tx1"/>
        </a:solidFill>
        <a:latin typeface="Arial" charset="0"/>
        <a:ea typeface="ＭＳ Ｐゴシック"/>
        <a:cs typeface="ＭＳ Ｐゴシック"/>
      </a:defRPr>
    </a:lvl8pPr>
    <a:lvl9pPr marL="3657600" algn="l" defTabSz="914400" rtl="0" eaLnBrk="1" latinLnBrk="0" hangingPunct="1">
      <a:defRPr sz="1400" b="1" kern="1200">
        <a:solidFill>
          <a:schemeClr val="tx1"/>
        </a:solidFill>
        <a:latin typeface="Arial" charset="0"/>
        <a:ea typeface="ＭＳ Ｐゴシック"/>
        <a:cs typeface="ＭＳ Ｐゴシック"/>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703040633"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78B6"/>
    <a:srgbClr val="000000"/>
    <a:srgbClr val="0A69AA"/>
    <a:srgbClr val="F7902B"/>
    <a:srgbClr val="00BDFF"/>
    <a:srgbClr val="87A22F"/>
    <a:srgbClr val="AFCA0B"/>
    <a:srgbClr val="CC00CC"/>
    <a:srgbClr val="FF6600"/>
    <a:srgbClr val="F891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49" autoAdjust="0"/>
    <p:restoredTop sz="92185" autoAdjust="0"/>
  </p:normalViewPr>
  <p:slideViewPr>
    <p:cSldViewPr snapToGrid="0">
      <p:cViewPr>
        <p:scale>
          <a:sx n="71" d="100"/>
          <a:sy n="71" d="100"/>
        </p:scale>
        <p:origin x="-1512" y="-72"/>
      </p:cViewPr>
      <p:guideLst>
        <p:guide orient="horz" pos="4233"/>
        <p:guide orient="horz" pos="661"/>
        <p:guide orient="horz" pos="1078"/>
        <p:guide orient="horz" pos="4122"/>
        <p:guide orient="horz" pos="1161"/>
        <p:guide orient="horz" pos="1276"/>
        <p:guide pos="199"/>
        <p:guide pos="2882"/>
        <p:guide pos="55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4" d="100"/>
        <a:sy n="54" d="100"/>
      </p:scale>
      <p:origin x="0" y="0"/>
    </p:cViewPr>
  </p:sorterViewPr>
  <p:notesViewPr>
    <p:cSldViewPr snapToGrid="0">
      <p:cViewPr varScale="1">
        <p:scale>
          <a:sx n="57" d="100"/>
          <a:sy n="57" d="100"/>
        </p:scale>
        <p:origin x="-2472"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49" tIns="48325" rIns="96649" bIns="48325" numCol="1" anchor="t" anchorCtr="0" compatLnSpc="1">
            <a:prstTxWarp prst="textNoShape">
              <a:avLst/>
            </a:prstTxWarp>
          </a:bodyPr>
          <a:lstStyle>
            <a:lvl1pPr algn="l" defTabSz="966788" eaLnBrk="0" hangingPunct="0">
              <a:buClrTx/>
              <a:buFontTx/>
              <a:buNone/>
              <a:defRPr sz="1300" b="0">
                <a:latin typeface="Arial" charset="0"/>
                <a:ea typeface="ＭＳ Ｐゴシック" charset="-128"/>
                <a:cs typeface="+mn-cs"/>
              </a:defRPr>
            </a:lvl1pPr>
          </a:lstStyle>
          <a:p>
            <a:pPr>
              <a:defRPr/>
            </a:pPr>
            <a:endParaRPr lang="en-US"/>
          </a:p>
        </p:txBody>
      </p:sp>
      <p:sp>
        <p:nvSpPr>
          <p:cNvPr id="5123"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49" tIns="48325" rIns="96649" bIns="48325" numCol="1" anchor="t" anchorCtr="0" compatLnSpc="1">
            <a:prstTxWarp prst="textNoShape">
              <a:avLst/>
            </a:prstTxWarp>
          </a:bodyPr>
          <a:lstStyle>
            <a:lvl1pPr algn="r" defTabSz="966788" eaLnBrk="0" hangingPunct="0">
              <a:buClrTx/>
              <a:buFontTx/>
              <a:buNone/>
              <a:defRPr sz="1300" b="0">
                <a:latin typeface="Arial" charset="0"/>
                <a:ea typeface="ＭＳ Ｐゴシック" charset="-128"/>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649" tIns="48325" rIns="96649" bIns="483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49" tIns="48325" rIns="96649" bIns="48325" numCol="1" anchor="b" anchorCtr="0" compatLnSpc="1">
            <a:prstTxWarp prst="textNoShape">
              <a:avLst/>
            </a:prstTxWarp>
          </a:bodyPr>
          <a:lstStyle>
            <a:lvl1pPr algn="l" defTabSz="966788" eaLnBrk="0" hangingPunct="0">
              <a:buClrTx/>
              <a:buFontTx/>
              <a:buNone/>
              <a:defRPr sz="1300" b="0">
                <a:latin typeface="Arial" charset="0"/>
                <a:ea typeface="ＭＳ Ｐゴシック" charset="-128"/>
                <a:cs typeface="+mn-cs"/>
              </a:defRPr>
            </a:lvl1pPr>
          </a:lstStyle>
          <a:p>
            <a:pPr>
              <a:defRPr/>
            </a:pPr>
            <a:endParaRPr lang="en-US"/>
          </a:p>
        </p:txBody>
      </p:sp>
      <p:sp>
        <p:nvSpPr>
          <p:cNvPr id="512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49" tIns="48325" rIns="96649" bIns="48325" numCol="1" anchor="b" anchorCtr="0" compatLnSpc="1">
            <a:prstTxWarp prst="textNoShape">
              <a:avLst/>
            </a:prstTxWarp>
          </a:bodyPr>
          <a:lstStyle>
            <a:lvl1pPr algn="r" defTabSz="966788" eaLnBrk="0" hangingPunct="0">
              <a:buClrTx/>
              <a:buFontTx/>
              <a:buNone/>
              <a:defRPr sz="1300" b="0">
                <a:latin typeface="Arial" charset="0"/>
                <a:ea typeface="ＭＳ Ｐゴシック" charset="-128"/>
                <a:cs typeface="+mn-cs"/>
              </a:defRPr>
            </a:lvl1pPr>
          </a:lstStyle>
          <a:p>
            <a:pPr>
              <a:defRPr/>
            </a:pPr>
            <a:fld id="{9981C5AD-AD5D-4DA4-9FFA-6D62FD3D937C}" type="slidenum">
              <a:rPr lang="en-US"/>
              <a:pPr>
                <a:defRPr/>
              </a:pPr>
              <a:t>‹#›</a:t>
            </a:fld>
            <a:endParaRPr lang="en-US"/>
          </a:p>
        </p:txBody>
      </p:sp>
    </p:spTree>
    <p:extLst>
      <p:ext uri="{BB962C8B-B14F-4D97-AF65-F5344CB8AC3E}">
        <p14:creationId xmlns:p14="http://schemas.microsoft.com/office/powerpoint/2010/main" val="34000626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40" tIns="48321" rIns="96640" bIns="48321" anchor="b"/>
          <a:lstStyle/>
          <a:p>
            <a:pPr algn="r" defTabSz="1022350" eaLnBrk="0" hangingPunct="0"/>
            <a:fld id="{05434709-E8B2-4BC0-B6F4-C8B11A524035}" type="slidenum">
              <a:rPr lang="en-US" sz="1300" b="0">
                <a:solidFill>
                  <a:srgbClr val="000000"/>
                </a:solidFill>
              </a:rPr>
              <a:pPr algn="r" defTabSz="1022350" eaLnBrk="0" hangingPunct="0"/>
              <a:t>1</a:t>
            </a:fld>
            <a:endParaRPr lang="en-US" sz="1300" b="0">
              <a:solidFill>
                <a:srgbClr val="000000"/>
              </a:solidFill>
            </a:endParaRPr>
          </a:p>
        </p:txBody>
      </p:sp>
      <p:sp>
        <p:nvSpPr>
          <p:cNvPr id="9218" name="Rectangle 2"/>
          <p:cNvSpPr>
            <a:spLocks noGrp="1" noRot="1" noChangeAspect="1" noChangeArrowheads="1" noTextEdit="1"/>
          </p:cNvSpPr>
          <p:nvPr>
            <p:ph type="sldImg"/>
          </p:nvPr>
        </p:nvSpPr>
        <p:spPr>
          <a:xfrm>
            <a:off x="1257300" y="720725"/>
            <a:ext cx="4800600" cy="3600450"/>
          </a:xfrm>
          <a:ln/>
        </p:spPr>
      </p:sp>
      <p:sp>
        <p:nvSpPr>
          <p:cNvPr id="9219" name="Rectangle 3"/>
          <p:cNvSpPr>
            <a:spLocks noGrp="1" noChangeArrowheads="1"/>
          </p:cNvSpPr>
          <p:nvPr>
            <p:ph type="body" idx="1"/>
          </p:nvPr>
        </p:nvSpPr>
        <p:spPr>
          <a:xfrm>
            <a:off x="731838" y="4560888"/>
            <a:ext cx="5851525" cy="4319587"/>
          </a:xfrm>
          <a:noFill/>
          <a:ln/>
        </p:spPr>
        <p:txBody>
          <a:bodyPr lIns="96661" tIns="48331" rIns="96661" bIns="48331"/>
          <a:lstStyle/>
          <a:p>
            <a:pPr defTabSz="457200">
              <a:spcBef>
                <a:spcPct val="0"/>
              </a:spcBef>
            </a:pPr>
            <a:endParaRPr lang="en-US" dirty="0"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Need a dummy</a:t>
            </a:r>
            <a:r>
              <a:rPr lang="en-US" baseline="0" dirty="0" smtClean="0"/>
              <a:t> Credential Page</a:t>
            </a:r>
            <a:endParaRPr lang="en-US" dirty="0"/>
          </a:p>
        </p:txBody>
      </p:sp>
      <p:sp>
        <p:nvSpPr>
          <p:cNvPr id="4" name="Slide Number Placeholder 3"/>
          <p:cNvSpPr>
            <a:spLocks noGrp="1"/>
          </p:cNvSpPr>
          <p:nvPr>
            <p:ph type="sldNum" sz="quarter" idx="10"/>
          </p:nvPr>
        </p:nvSpPr>
        <p:spPr/>
        <p:txBody>
          <a:bodyPr/>
          <a:lstStyle/>
          <a:p>
            <a:pPr>
              <a:defRPr/>
            </a:pPr>
            <a:fld id="{9981C5AD-AD5D-4DA4-9FFA-6D62FD3D937C}" type="slidenum">
              <a:rPr lang="en-US" smtClean="0"/>
              <a:pPr>
                <a:defRPr/>
              </a:pPr>
              <a:t>2</a:t>
            </a:fld>
            <a:endParaRPr lang="en-US"/>
          </a:p>
        </p:txBody>
      </p:sp>
    </p:spTree>
    <p:extLst>
      <p:ext uri="{BB962C8B-B14F-4D97-AF65-F5344CB8AC3E}">
        <p14:creationId xmlns:p14="http://schemas.microsoft.com/office/powerpoint/2010/main" val="265419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81C5AD-AD5D-4DA4-9FFA-6D62FD3D937C}" type="slidenum">
              <a:rPr lang="en-US" smtClean="0"/>
              <a:pPr>
                <a:defRPr/>
              </a:pPr>
              <a:t>8</a:t>
            </a:fld>
            <a:endParaRPr lang="en-US"/>
          </a:p>
        </p:txBody>
      </p:sp>
    </p:spTree>
    <p:extLst>
      <p:ext uri="{BB962C8B-B14F-4D97-AF65-F5344CB8AC3E}">
        <p14:creationId xmlns:p14="http://schemas.microsoft.com/office/powerpoint/2010/main" val="212786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Subtitle blu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a:xfrm>
            <a:off x="304799" y="1665803"/>
            <a:ext cx="8520113" cy="120802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smtClean="0">
                <a:solidFill>
                  <a:schemeClr val="accent2"/>
                </a:solidFill>
              </a:defRPr>
            </a:lvl1pPr>
            <a:lvl2pPr>
              <a:buClr>
                <a:schemeClr val="tx1"/>
              </a:buCl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6126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a:t>
            </a:r>
            <a:endParaRPr lang="en-GB" dirty="0"/>
          </a:p>
        </p:txBody>
      </p:sp>
      <p:sp>
        <p:nvSpPr>
          <p:cNvPr id="5" name="Text Placeholder 4"/>
          <p:cNvSpPr>
            <a:spLocks noGrp="1"/>
          </p:cNvSpPr>
          <p:nvPr>
            <p:ph type="body" sz="quarter" idx="11"/>
          </p:nvPr>
        </p:nvSpPr>
        <p:spPr>
          <a:xfrm>
            <a:off x="1600339" y="1636575"/>
            <a:ext cx="5940148" cy="792525"/>
          </a:xfrm>
        </p:spPr>
        <p:txBody>
          <a:bodyPr/>
          <a:lstStyle>
            <a:lvl1pPr>
              <a:defRPr sz="1600" b="1">
                <a:solidFill>
                  <a:schemeClr val="accent2"/>
                </a:solidFill>
                <a:latin typeface="+mn-lt"/>
              </a:defRPr>
            </a:lvl1pPr>
            <a:lvl2pPr marL="225425" indent="-225425">
              <a:buClrTx/>
              <a:buSzPct val="120000"/>
              <a:buFont typeface="Arial" pitchFamily="34" charset="0"/>
              <a:buChar char="•"/>
              <a:defRPr sz="1400">
                <a:solidFill>
                  <a:schemeClr val="tx1"/>
                </a:solidFill>
                <a:latin typeface="+mn-lt"/>
              </a:defRPr>
            </a:lvl2pPr>
            <a:lvl3pPr marL="569913" indent="-174625">
              <a:buClr>
                <a:schemeClr val="tx1"/>
              </a:buClr>
              <a:buSzPct val="120000"/>
              <a:buFont typeface="Arial" pitchFamily="34" charset="0"/>
              <a:buChar char="•"/>
              <a:defRPr sz="1400">
                <a:solidFill>
                  <a:schemeClr val="tx1"/>
                </a:solidFill>
                <a:latin typeface="+mn-lt"/>
              </a:defRPr>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58065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a:xfrm>
            <a:off x="304799" y="1669218"/>
            <a:ext cx="8520113" cy="120802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1"/>
          </p:nvPr>
        </p:nvSpPr>
        <p:spPr>
          <a:xfrm>
            <a:off x="315913" y="516627"/>
            <a:ext cx="7277100" cy="215444"/>
          </a:xfrm>
        </p:spPr>
        <p:txBody>
          <a:bodyPr/>
          <a:lstStyle>
            <a:lvl1pPr>
              <a:defRPr sz="1400" b="1">
                <a:solidFill>
                  <a:srgbClr val="3478B6"/>
                </a:solidFill>
              </a:defRPr>
            </a:lvl1pPr>
          </a:lstStyle>
          <a:p>
            <a:pPr lvl="0"/>
            <a:r>
              <a:rPr lang="en-US" smtClean="0"/>
              <a:t>Click to edit Master text styles</a:t>
            </a:r>
          </a:p>
        </p:txBody>
      </p:sp>
    </p:spTree>
    <p:extLst>
      <p:ext uri="{BB962C8B-B14F-4D97-AF65-F5344CB8AC3E}">
        <p14:creationId xmlns:p14="http://schemas.microsoft.com/office/powerpoint/2010/main" val="30440274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9150158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713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315913" y="1666086"/>
            <a:ext cx="4114800" cy="120802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10113" y="1666086"/>
            <a:ext cx="4114800" cy="120802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013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0" name="Rectangle 7"/>
          <p:cNvSpPr>
            <a:spLocks noChangeArrowheads="1"/>
          </p:cNvSpPr>
          <p:nvPr userDrawn="1"/>
        </p:nvSpPr>
        <p:spPr bwMode="auto">
          <a:xfrm>
            <a:off x="0" y="2428875"/>
            <a:ext cx="9144000" cy="2281238"/>
          </a:xfrm>
          <a:prstGeom prst="rect">
            <a:avLst/>
          </a:prstGeom>
          <a:solidFill>
            <a:schemeClr val="accent1"/>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a:solidFill>
                <a:srgbClr val="414141"/>
              </a:solidFill>
              <a:latin typeface="Calibri" pitchFamily="34" charset="0"/>
            </a:endParaRPr>
          </a:p>
        </p:txBody>
      </p:sp>
      <p:sp>
        <p:nvSpPr>
          <p:cNvPr id="11" name="Rectangle 7"/>
          <p:cNvSpPr>
            <a:spLocks noChangeArrowheads="1"/>
          </p:cNvSpPr>
          <p:nvPr userDrawn="1"/>
        </p:nvSpPr>
        <p:spPr bwMode="auto">
          <a:xfrm>
            <a:off x="0" y="0"/>
            <a:ext cx="9144000" cy="4419600"/>
          </a:xfrm>
          <a:prstGeom prst="rect">
            <a:avLst/>
          </a:prstGeom>
          <a:solidFill>
            <a:srgbClr val="000000"/>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a:solidFill>
                <a:srgbClr val="414141"/>
              </a:solidFill>
              <a:latin typeface="Calibri" pitchFamily="34" charset="0"/>
            </a:endParaRPr>
          </a:p>
        </p:txBody>
      </p:sp>
      <p:sp>
        <p:nvSpPr>
          <p:cNvPr id="2" name="Title 1"/>
          <p:cNvSpPr>
            <a:spLocks noGrp="1"/>
          </p:cNvSpPr>
          <p:nvPr>
            <p:ph type="ctrTitle"/>
          </p:nvPr>
        </p:nvSpPr>
        <p:spPr>
          <a:xfrm>
            <a:off x="615950" y="2335429"/>
            <a:ext cx="7772400" cy="1946275"/>
          </a:xfrm>
          <a:noFill/>
          <a:ln w="9525">
            <a:noFill/>
            <a:miter lim="800000"/>
            <a:headEnd/>
            <a:tailEnd/>
          </a:ln>
        </p:spPr>
        <p:txBody>
          <a:bodyPr wrap="square" lIns="0" tIns="0" rIns="0" bIns="0" anchor="b"/>
          <a:lstStyle>
            <a:lvl1pPr>
              <a:defRPr lang="en-US" sz="4500" b="0" kern="1200" dirty="0">
                <a:solidFill>
                  <a:schemeClr val="bg1"/>
                </a:solidFill>
                <a:latin typeface="Trebuchet MS" pitchFamily="34" charset="0"/>
                <a:ea typeface="ＭＳ Ｐゴシック"/>
                <a:cs typeface="ＭＳ Ｐゴシック"/>
              </a:defRPr>
            </a:lvl1pPr>
          </a:lstStyle>
          <a:p>
            <a:pPr lvl="0"/>
            <a:r>
              <a:rPr lang="en-US" smtClean="0"/>
              <a:t>Click to edit Master title style</a:t>
            </a:r>
            <a:endParaRPr lang="en-US" dirty="0"/>
          </a:p>
        </p:txBody>
      </p:sp>
      <p:sp>
        <p:nvSpPr>
          <p:cNvPr id="3" name="Subtitle 2"/>
          <p:cNvSpPr>
            <a:spLocks noGrp="1"/>
          </p:cNvSpPr>
          <p:nvPr>
            <p:ph type="subTitle" idx="1" hasCustomPrompt="1"/>
          </p:nvPr>
        </p:nvSpPr>
        <p:spPr>
          <a:xfrm>
            <a:off x="615950" y="4953000"/>
            <a:ext cx="6400800" cy="800219"/>
          </a:xfrm>
        </p:spPr>
        <p:txBody>
          <a:bodyPr/>
          <a:lstStyle>
            <a:lvl1pPr marL="0" indent="0" algn="l">
              <a:spcBef>
                <a:spcPts val="600"/>
              </a:spcBef>
              <a:buNone/>
              <a:defRPr b="0" baseline="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Presenter Name: __________</a:t>
            </a:r>
            <a:endParaRPr lang="en-GB" dirty="0" smtClean="0"/>
          </a:p>
          <a:p>
            <a:r>
              <a:rPr lang="en-GB" dirty="0" smtClean="0"/>
              <a:t>Date: DD Month, YYYY</a:t>
            </a:r>
          </a:p>
          <a:p>
            <a:r>
              <a:rPr lang="en-GB" dirty="0" smtClean="0"/>
              <a:t>Location: ________________</a:t>
            </a:r>
            <a:endParaRPr lang="en-GB" dirty="0"/>
          </a:p>
        </p:txBody>
      </p:sp>
      <p:pic>
        <p:nvPicPr>
          <p:cNvPr id="13" name="Picture 3" descr="D:\Documents and Settings\703085679\Desktop\genpact_logo_color.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66755" y="5933536"/>
            <a:ext cx="2012902" cy="4481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15913" y="6572851"/>
            <a:ext cx="148431" cy="184666"/>
          </a:xfrm>
          <a:prstGeom prst="rect">
            <a:avLst/>
          </a:prstGeom>
          <a:noFill/>
        </p:spPr>
        <p:txBody>
          <a:bodyPr wrap="square" lIns="0" tIns="0" rIns="0" bIns="0" rtlCol="0">
            <a:spAutoFit/>
          </a:bodyPr>
          <a:lstStyle/>
          <a:p>
            <a:r>
              <a:rPr lang="en-US" sz="1200" b="0" dirty="0" smtClean="0">
                <a:solidFill>
                  <a:schemeClr val="accent3"/>
                </a:solidFill>
              </a:rPr>
              <a:t>©</a:t>
            </a:r>
            <a:endParaRPr lang="en-US" sz="900" b="0" dirty="0" smtClean="0">
              <a:solidFill>
                <a:schemeClr val="accent3"/>
              </a:solidFill>
            </a:endParaRPr>
          </a:p>
        </p:txBody>
      </p:sp>
      <p:sp>
        <p:nvSpPr>
          <p:cNvPr id="9" name="TextBox 8"/>
          <p:cNvSpPr txBox="1"/>
          <p:nvPr userDrawn="1"/>
        </p:nvSpPr>
        <p:spPr>
          <a:xfrm>
            <a:off x="454820" y="6603629"/>
            <a:ext cx="2174081" cy="123111"/>
          </a:xfrm>
          <a:prstGeom prst="rect">
            <a:avLst/>
          </a:prstGeom>
          <a:noFill/>
        </p:spPr>
        <p:txBody>
          <a:bodyPr wrap="square" lIns="0" tIns="0" rIns="0" bIns="0" rtlCol="0">
            <a:spAutoFit/>
          </a:bodyPr>
          <a:lstStyle/>
          <a:p>
            <a:r>
              <a:rPr lang="en-US" sz="800" b="0" dirty="0" smtClean="0">
                <a:solidFill>
                  <a:schemeClr val="accent3"/>
                </a:solidFill>
              </a:rPr>
              <a:t>2013 Copyright Genpact. All Rights Reserved.</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0" name="Rectangle 7"/>
          <p:cNvSpPr>
            <a:spLocks noChangeArrowheads="1"/>
          </p:cNvSpPr>
          <p:nvPr userDrawn="1"/>
        </p:nvSpPr>
        <p:spPr bwMode="auto">
          <a:xfrm>
            <a:off x="0" y="2428875"/>
            <a:ext cx="9144000" cy="2281238"/>
          </a:xfrm>
          <a:prstGeom prst="rect">
            <a:avLst/>
          </a:prstGeom>
          <a:solidFill>
            <a:schemeClr val="accent1"/>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a:solidFill>
                <a:srgbClr val="414141"/>
              </a:solidFill>
              <a:latin typeface="Calibri" pitchFamily="34" charset="0"/>
            </a:endParaRPr>
          </a:p>
        </p:txBody>
      </p:sp>
      <p:sp>
        <p:nvSpPr>
          <p:cNvPr id="11" name="Rectangle 7"/>
          <p:cNvSpPr>
            <a:spLocks noChangeArrowheads="1"/>
          </p:cNvSpPr>
          <p:nvPr userDrawn="1"/>
        </p:nvSpPr>
        <p:spPr bwMode="auto">
          <a:xfrm>
            <a:off x="0" y="0"/>
            <a:ext cx="9144000" cy="4419600"/>
          </a:xfrm>
          <a:prstGeom prst="rect">
            <a:avLst/>
          </a:prstGeom>
          <a:solidFill>
            <a:srgbClr val="000000"/>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a:solidFill>
                <a:srgbClr val="414141"/>
              </a:solidFill>
              <a:latin typeface="Calibri" pitchFamily="34" charset="0"/>
            </a:endParaRPr>
          </a:p>
        </p:txBody>
      </p:sp>
      <p:sp>
        <p:nvSpPr>
          <p:cNvPr id="2" name="Title 1"/>
          <p:cNvSpPr>
            <a:spLocks noGrp="1"/>
          </p:cNvSpPr>
          <p:nvPr>
            <p:ph type="ctrTitle"/>
          </p:nvPr>
        </p:nvSpPr>
        <p:spPr>
          <a:xfrm>
            <a:off x="615950" y="2335429"/>
            <a:ext cx="7772400" cy="1946275"/>
          </a:xfrm>
          <a:noFill/>
          <a:ln w="9525">
            <a:noFill/>
            <a:miter lim="800000"/>
            <a:headEnd/>
            <a:tailEnd/>
          </a:ln>
        </p:spPr>
        <p:txBody>
          <a:bodyPr wrap="square" lIns="0" tIns="0" rIns="0" bIns="0" anchor="b"/>
          <a:lstStyle>
            <a:lvl1pPr>
              <a:defRPr lang="en-US" sz="4500" b="0" kern="1200" dirty="0">
                <a:solidFill>
                  <a:schemeClr val="bg1"/>
                </a:solidFill>
                <a:latin typeface="Trebuchet MS" pitchFamily="34" charset="0"/>
                <a:ea typeface="ＭＳ Ｐゴシック"/>
                <a:cs typeface="ＭＳ Ｐゴシック"/>
              </a:defRPr>
            </a:lvl1pPr>
          </a:lstStyle>
          <a:p>
            <a:pPr lvl="0"/>
            <a:r>
              <a:rPr lang="en-US" smtClean="0"/>
              <a:t>Click to edit Master title style</a:t>
            </a:r>
            <a:endParaRPr lang="en-US" dirty="0"/>
          </a:p>
        </p:txBody>
      </p:sp>
      <p:sp>
        <p:nvSpPr>
          <p:cNvPr id="6" name="TextBox 5"/>
          <p:cNvSpPr txBox="1"/>
          <p:nvPr userDrawn="1"/>
        </p:nvSpPr>
        <p:spPr>
          <a:xfrm>
            <a:off x="315913" y="6572851"/>
            <a:ext cx="148431" cy="184666"/>
          </a:xfrm>
          <a:prstGeom prst="rect">
            <a:avLst/>
          </a:prstGeom>
          <a:noFill/>
        </p:spPr>
        <p:txBody>
          <a:bodyPr wrap="square" lIns="0" tIns="0" rIns="0" bIns="0" rtlCol="0">
            <a:spAutoFit/>
          </a:bodyPr>
          <a:lstStyle/>
          <a:p>
            <a:r>
              <a:rPr lang="en-US" sz="1200" b="0" dirty="0" smtClean="0">
                <a:solidFill>
                  <a:schemeClr val="accent3"/>
                </a:solidFill>
              </a:rPr>
              <a:t>©</a:t>
            </a:r>
            <a:endParaRPr lang="en-US" sz="900" b="0" dirty="0" smtClean="0">
              <a:solidFill>
                <a:schemeClr val="accent3"/>
              </a:solidFill>
            </a:endParaRPr>
          </a:p>
        </p:txBody>
      </p:sp>
      <p:sp>
        <p:nvSpPr>
          <p:cNvPr id="7" name="TextBox 6"/>
          <p:cNvSpPr txBox="1"/>
          <p:nvPr userDrawn="1"/>
        </p:nvSpPr>
        <p:spPr>
          <a:xfrm>
            <a:off x="454820" y="6603629"/>
            <a:ext cx="2174081" cy="123111"/>
          </a:xfrm>
          <a:prstGeom prst="rect">
            <a:avLst/>
          </a:prstGeom>
          <a:noFill/>
        </p:spPr>
        <p:txBody>
          <a:bodyPr wrap="square" lIns="0" tIns="0" rIns="0" bIns="0" rtlCol="0">
            <a:spAutoFit/>
          </a:bodyPr>
          <a:lstStyle/>
          <a:p>
            <a:r>
              <a:rPr lang="en-US" sz="800" b="0" dirty="0" smtClean="0">
                <a:solidFill>
                  <a:schemeClr val="accent3"/>
                </a:solidFill>
              </a:rPr>
              <a:t>2013 Copyright Genpact. All Rights Reserved.</a:t>
            </a:r>
          </a:p>
        </p:txBody>
      </p:sp>
    </p:spTree>
    <p:extLst>
      <p:ext uri="{BB962C8B-B14F-4D97-AF65-F5344CB8AC3E}">
        <p14:creationId xmlns:p14="http://schemas.microsoft.com/office/powerpoint/2010/main" val="22118673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Break - Option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5913" y="1281924"/>
            <a:ext cx="7772400" cy="4062651"/>
          </a:xfrm>
          <a:noFill/>
          <a:ln w="9525">
            <a:noFill/>
            <a:miter lim="800000"/>
            <a:headEnd/>
            <a:tailEnd/>
          </a:ln>
        </p:spPr>
        <p:txBody>
          <a:bodyPr wrap="square" lIns="0" tIns="0" rIns="0" bIns="0" anchor="ctr">
            <a:spAutoFit/>
          </a:bodyPr>
          <a:lstStyle>
            <a:lvl1pPr>
              <a:defRPr lang="en-US" sz="8800" b="0" kern="1200" dirty="0">
                <a:solidFill>
                  <a:schemeClr val="bg1"/>
                </a:solidFill>
                <a:latin typeface="Trebuchet MS" pitchFamily="34" charset="0"/>
                <a:ea typeface="ＭＳ Ｐゴシック"/>
                <a:cs typeface="ＭＳ Ｐゴシック"/>
              </a:defRPr>
            </a:lvl1pPr>
          </a:lstStyle>
          <a:p>
            <a:pPr lvl="0"/>
            <a:r>
              <a:rPr lang="en-US" smtClean="0"/>
              <a:t>Click to edit Master title style</a:t>
            </a:r>
            <a:endParaRPr lang="en-US" dirty="0"/>
          </a:p>
        </p:txBody>
      </p:sp>
    </p:spTree>
    <p:extLst>
      <p:ext uri="{BB962C8B-B14F-4D97-AF65-F5344CB8AC3E}">
        <p14:creationId xmlns:p14="http://schemas.microsoft.com/office/powerpoint/2010/main" val="24527597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3" name="Rectangle 7"/>
          <p:cNvSpPr>
            <a:spLocks noChangeArrowheads="1"/>
          </p:cNvSpPr>
          <p:nvPr userDrawn="1"/>
        </p:nvSpPr>
        <p:spPr bwMode="auto">
          <a:xfrm>
            <a:off x="0" y="2428875"/>
            <a:ext cx="9144000" cy="2281238"/>
          </a:xfrm>
          <a:prstGeom prst="rect">
            <a:avLst/>
          </a:prstGeom>
          <a:solidFill>
            <a:srgbClr val="00BDFF"/>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a:solidFill>
                <a:srgbClr val="414141"/>
              </a:solidFill>
              <a:latin typeface="Calibri" pitchFamily="34" charset="0"/>
            </a:endParaRPr>
          </a:p>
        </p:txBody>
      </p:sp>
      <p:sp>
        <p:nvSpPr>
          <p:cNvPr id="4" name="Rectangle 7"/>
          <p:cNvSpPr>
            <a:spLocks noChangeArrowheads="1"/>
          </p:cNvSpPr>
          <p:nvPr userDrawn="1"/>
        </p:nvSpPr>
        <p:spPr bwMode="auto">
          <a:xfrm>
            <a:off x="0" y="0"/>
            <a:ext cx="9144000" cy="4419600"/>
          </a:xfrm>
          <a:prstGeom prst="rect">
            <a:avLst/>
          </a:prstGeom>
          <a:solidFill>
            <a:srgbClr val="000000"/>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a:solidFill>
                <a:srgbClr val="414141"/>
              </a:solidFill>
              <a:latin typeface="Calibri" pitchFamily="34" charset="0"/>
            </a:endParaRPr>
          </a:p>
        </p:txBody>
      </p:sp>
      <p:sp>
        <p:nvSpPr>
          <p:cNvPr id="5" name="Rectangle 2"/>
          <p:cNvSpPr>
            <a:spLocks noChangeArrowheads="1"/>
          </p:cNvSpPr>
          <p:nvPr userDrawn="1"/>
        </p:nvSpPr>
        <p:spPr bwMode="auto">
          <a:xfrm>
            <a:off x="615950" y="2081213"/>
            <a:ext cx="7996237" cy="1682404"/>
          </a:xfrm>
          <a:prstGeom prst="rect">
            <a:avLst/>
          </a:prstGeom>
          <a:noFill/>
          <a:ln w="9525">
            <a:noFill/>
            <a:miter lim="800000"/>
            <a:headEnd/>
            <a:tailEnd/>
          </a:ln>
        </p:spPr>
        <p:txBody>
          <a:bodyPr lIns="0" tIns="0" rIns="0" bIns="0" anchor="b"/>
          <a:lstStyle/>
          <a:p>
            <a:r>
              <a:rPr lang="en-IN" sz="4500" b="0" dirty="0">
                <a:solidFill>
                  <a:srgbClr val="FFFFFF"/>
                </a:solidFill>
                <a:latin typeface="Trebuchet MS" pitchFamily="34" charset="0"/>
              </a:rPr>
              <a:t>Thank </a:t>
            </a:r>
            <a:r>
              <a:rPr lang="en-IN" sz="4500" b="0" dirty="0" smtClean="0">
                <a:solidFill>
                  <a:srgbClr val="FFFFFF"/>
                </a:solidFill>
                <a:latin typeface="Trebuchet MS" pitchFamily="34" charset="0"/>
              </a:rPr>
              <a:t>You</a:t>
            </a:r>
            <a:endParaRPr lang="en-IN" sz="4500" b="0" dirty="0">
              <a:solidFill>
                <a:srgbClr val="FFFFFF"/>
              </a:solidFill>
              <a:latin typeface="Trebuchet MS" pitchFamily="34" charset="0"/>
            </a:endParaRPr>
          </a:p>
        </p:txBody>
      </p:sp>
      <p:sp>
        <p:nvSpPr>
          <p:cNvPr id="10" name="Content Placeholder 9"/>
          <p:cNvSpPr>
            <a:spLocks noGrp="1"/>
          </p:cNvSpPr>
          <p:nvPr>
            <p:ph sz="quarter" idx="10" hasCustomPrompt="1"/>
          </p:nvPr>
        </p:nvSpPr>
        <p:spPr>
          <a:xfrm>
            <a:off x="615950" y="3763963"/>
            <a:ext cx="6623050" cy="276999"/>
          </a:xfrm>
        </p:spPr>
        <p:txBody>
          <a:bodyPr/>
          <a:lstStyle>
            <a:lvl1pPr>
              <a:defRPr sz="1800">
                <a:solidFill>
                  <a:schemeClr val="bg1"/>
                </a:solidFill>
                <a:latin typeface="+mj-lt"/>
              </a:defRPr>
            </a:lvl1pPr>
          </a:lstStyle>
          <a:p>
            <a:pPr lvl="0"/>
            <a:r>
              <a:rPr lang="en-US" dirty="0" smtClean="0"/>
              <a:t>Firstname.lastname@genpact.com</a:t>
            </a:r>
          </a:p>
        </p:txBody>
      </p:sp>
    </p:spTree>
    <p:extLst>
      <p:ext uri="{BB962C8B-B14F-4D97-AF65-F5344CB8AC3E}">
        <p14:creationId xmlns:p14="http://schemas.microsoft.com/office/powerpoint/2010/main" val="28568964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or scheme">
    <p:spTree>
      <p:nvGrpSpPr>
        <p:cNvPr id="1" name=""/>
        <p:cNvGrpSpPr/>
        <p:nvPr/>
      </p:nvGrpSpPr>
      <p:grpSpPr>
        <a:xfrm>
          <a:off x="0" y="0"/>
          <a:ext cx="0" cy="0"/>
          <a:chOff x="0" y="0"/>
          <a:chExt cx="0" cy="0"/>
        </a:xfrm>
      </p:grpSpPr>
      <p:sp>
        <p:nvSpPr>
          <p:cNvPr id="41" name="Rectangle 1"/>
          <p:cNvSpPr/>
          <p:nvPr userDrawn="1"/>
        </p:nvSpPr>
        <p:spPr>
          <a:xfrm>
            <a:off x="315913" y="2030506"/>
            <a:ext cx="1295400" cy="6823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b="0" noProof="0"/>
          </a:p>
        </p:txBody>
      </p:sp>
      <p:sp>
        <p:nvSpPr>
          <p:cNvPr id="42" name="Rectangle 5"/>
          <p:cNvSpPr>
            <a:spLocks noChangeArrowheads="1"/>
          </p:cNvSpPr>
          <p:nvPr userDrawn="1"/>
        </p:nvSpPr>
        <p:spPr bwMode="auto">
          <a:xfrm>
            <a:off x="468313" y="2186473"/>
            <a:ext cx="990600" cy="813256"/>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a:solidFill>
                  <a:srgbClr val="FFFFFF"/>
                </a:solidFill>
                <a:latin typeface="Verdana" pitchFamily="34" charset="0"/>
              </a:rPr>
              <a:t>R29 G29 B27</a:t>
            </a:r>
          </a:p>
        </p:txBody>
      </p:sp>
      <p:sp>
        <p:nvSpPr>
          <p:cNvPr id="43" name="Rectangle 42"/>
          <p:cNvSpPr/>
          <p:nvPr userDrawn="1"/>
        </p:nvSpPr>
        <p:spPr>
          <a:xfrm>
            <a:off x="1781969" y="2030506"/>
            <a:ext cx="1295400" cy="682355"/>
          </a:xfrm>
          <a:prstGeom prst="rect">
            <a:avLst/>
          </a:prstGeom>
          <a:solidFill>
            <a:srgbClr val="00BD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b="0" noProof="0"/>
          </a:p>
        </p:txBody>
      </p:sp>
      <p:sp>
        <p:nvSpPr>
          <p:cNvPr id="44" name="Rectangle 5"/>
          <p:cNvSpPr>
            <a:spLocks noChangeArrowheads="1"/>
          </p:cNvSpPr>
          <p:nvPr userDrawn="1"/>
        </p:nvSpPr>
        <p:spPr bwMode="auto">
          <a:xfrm>
            <a:off x="1858169" y="2186473"/>
            <a:ext cx="1143000" cy="813256"/>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a:solidFill>
                  <a:srgbClr val="FFFFFF"/>
                </a:solidFill>
                <a:latin typeface="Verdana" pitchFamily="34" charset="0"/>
              </a:rPr>
              <a:t>R0 G189 B255</a:t>
            </a:r>
          </a:p>
        </p:txBody>
      </p:sp>
      <p:sp>
        <p:nvSpPr>
          <p:cNvPr id="45" name="Rectangle 44"/>
          <p:cNvSpPr>
            <a:spLocks noChangeArrowheads="1"/>
          </p:cNvSpPr>
          <p:nvPr userDrawn="1"/>
        </p:nvSpPr>
        <p:spPr bwMode="auto">
          <a:xfrm>
            <a:off x="3211513" y="2030506"/>
            <a:ext cx="1295400" cy="682355"/>
          </a:xfrm>
          <a:prstGeom prst="rect">
            <a:avLst/>
          </a:prstGeom>
          <a:solidFill>
            <a:srgbClr val="9C9E9F"/>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46" name="Rectangle 5"/>
          <p:cNvSpPr>
            <a:spLocks noChangeArrowheads="1"/>
          </p:cNvSpPr>
          <p:nvPr userDrawn="1"/>
        </p:nvSpPr>
        <p:spPr bwMode="auto">
          <a:xfrm>
            <a:off x="3287713" y="2186473"/>
            <a:ext cx="1143000" cy="813256"/>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a:solidFill>
                  <a:srgbClr val="FFFFFF"/>
                </a:solidFill>
                <a:latin typeface="Verdana" pitchFamily="34" charset="0"/>
              </a:rPr>
              <a:t>R156 G158 B159</a:t>
            </a:r>
          </a:p>
        </p:txBody>
      </p:sp>
      <p:sp>
        <p:nvSpPr>
          <p:cNvPr id="47" name="Rectangle 5"/>
          <p:cNvSpPr>
            <a:spLocks noChangeArrowheads="1"/>
          </p:cNvSpPr>
          <p:nvPr userDrawn="1"/>
        </p:nvSpPr>
        <p:spPr bwMode="auto">
          <a:xfrm>
            <a:off x="315912" y="1667061"/>
            <a:ext cx="2895601" cy="193498"/>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b="0" noProof="0">
                <a:solidFill>
                  <a:srgbClr val="000000"/>
                </a:solidFill>
                <a:latin typeface="Verdana" pitchFamily="34" charset="0"/>
              </a:rPr>
              <a:t>Primary Color Palette</a:t>
            </a:r>
          </a:p>
        </p:txBody>
      </p:sp>
      <p:sp>
        <p:nvSpPr>
          <p:cNvPr id="48" name="Rectangle 1"/>
          <p:cNvSpPr>
            <a:spLocks noChangeArrowheads="1"/>
          </p:cNvSpPr>
          <p:nvPr userDrawn="1"/>
        </p:nvSpPr>
        <p:spPr bwMode="auto">
          <a:xfrm>
            <a:off x="315913" y="4337807"/>
            <a:ext cx="1295400" cy="593231"/>
          </a:xfrm>
          <a:prstGeom prst="rect">
            <a:avLst/>
          </a:prstGeom>
          <a:solidFill>
            <a:srgbClr val="F7902B"/>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49" name="Rectangle 5"/>
          <p:cNvSpPr>
            <a:spLocks noChangeArrowheads="1"/>
          </p:cNvSpPr>
          <p:nvPr userDrawn="1"/>
        </p:nvSpPr>
        <p:spPr bwMode="auto">
          <a:xfrm>
            <a:off x="392113" y="4471493"/>
            <a:ext cx="1143000" cy="813256"/>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a:solidFill>
                  <a:srgbClr val="FFFFFF"/>
                </a:solidFill>
                <a:latin typeface="Verdana" pitchFamily="34" charset="0"/>
              </a:rPr>
              <a:t>R247 G144 B43</a:t>
            </a:r>
          </a:p>
        </p:txBody>
      </p:sp>
      <p:sp>
        <p:nvSpPr>
          <p:cNvPr id="50" name="Line 24"/>
          <p:cNvSpPr>
            <a:spLocks noChangeShapeType="1"/>
          </p:cNvSpPr>
          <p:nvPr userDrawn="1"/>
        </p:nvSpPr>
        <p:spPr bwMode="auto">
          <a:xfrm>
            <a:off x="315914" y="3984313"/>
            <a:ext cx="4191000" cy="0"/>
          </a:xfrm>
          <a:prstGeom prst="line">
            <a:avLst/>
          </a:prstGeom>
          <a:noFill/>
          <a:ln w="9525">
            <a:solidFill>
              <a:schemeClr val="bg2"/>
            </a:solidFill>
            <a:prstDash val="dash"/>
            <a:round/>
            <a:headEnd/>
            <a:tailEnd/>
          </a:ln>
        </p:spPr>
        <p:txBody>
          <a:bodyPr/>
          <a:lstStyle/>
          <a:p>
            <a:endParaRPr lang="en-US" noProof="0"/>
          </a:p>
        </p:txBody>
      </p:sp>
      <p:sp>
        <p:nvSpPr>
          <p:cNvPr id="51" name="Rectangle 16"/>
          <p:cNvSpPr>
            <a:spLocks noChangeArrowheads="1"/>
          </p:cNvSpPr>
          <p:nvPr userDrawn="1"/>
        </p:nvSpPr>
        <p:spPr bwMode="auto">
          <a:xfrm>
            <a:off x="1781969" y="4337807"/>
            <a:ext cx="1295400" cy="593231"/>
          </a:xfrm>
          <a:prstGeom prst="rect">
            <a:avLst/>
          </a:prstGeom>
          <a:solidFill>
            <a:srgbClr val="0069AA"/>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52" name="Rectangle 5"/>
          <p:cNvSpPr>
            <a:spLocks noChangeArrowheads="1"/>
          </p:cNvSpPr>
          <p:nvPr userDrawn="1"/>
        </p:nvSpPr>
        <p:spPr bwMode="auto">
          <a:xfrm>
            <a:off x="1858169" y="4471493"/>
            <a:ext cx="1143000" cy="813256"/>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a:solidFill>
                  <a:srgbClr val="FFFFFF"/>
                </a:solidFill>
                <a:latin typeface="Verdana" pitchFamily="34" charset="0"/>
              </a:rPr>
              <a:t>R10 G105 B170</a:t>
            </a:r>
          </a:p>
        </p:txBody>
      </p:sp>
      <p:sp>
        <p:nvSpPr>
          <p:cNvPr id="53" name="Rectangle 16"/>
          <p:cNvSpPr>
            <a:spLocks noChangeArrowheads="1"/>
          </p:cNvSpPr>
          <p:nvPr userDrawn="1"/>
        </p:nvSpPr>
        <p:spPr bwMode="auto">
          <a:xfrm>
            <a:off x="1781969" y="2743497"/>
            <a:ext cx="1295400" cy="259016"/>
          </a:xfrm>
          <a:prstGeom prst="rect">
            <a:avLst/>
          </a:prstGeom>
          <a:solidFill>
            <a:srgbClr val="00BDFF">
              <a:alpha val="8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54" name="Rectangle 53"/>
          <p:cNvSpPr>
            <a:spLocks noChangeArrowheads="1"/>
          </p:cNvSpPr>
          <p:nvPr userDrawn="1"/>
        </p:nvSpPr>
        <p:spPr bwMode="auto">
          <a:xfrm>
            <a:off x="3211513" y="2743497"/>
            <a:ext cx="1295400" cy="259016"/>
          </a:xfrm>
          <a:prstGeom prst="rect">
            <a:avLst/>
          </a:prstGeom>
          <a:solidFill>
            <a:srgbClr val="9C9E9F">
              <a:alpha val="8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55" name="Rectangle 16"/>
          <p:cNvSpPr>
            <a:spLocks noChangeArrowheads="1"/>
          </p:cNvSpPr>
          <p:nvPr userDrawn="1"/>
        </p:nvSpPr>
        <p:spPr bwMode="auto">
          <a:xfrm>
            <a:off x="1781969" y="3033150"/>
            <a:ext cx="1295400" cy="259016"/>
          </a:xfrm>
          <a:prstGeom prst="rect">
            <a:avLst/>
          </a:prstGeom>
          <a:solidFill>
            <a:srgbClr val="00BDFF">
              <a:alpha val="80000"/>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56" name="Rectangle 18"/>
          <p:cNvSpPr>
            <a:spLocks noChangeArrowheads="1"/>
          </p:cNvSpPr>
          <p:nvPr userDrawn="1"/>
        </p:nvSpPr>
        <p:spPr bwMode="auto">
          <a:xfrm>
            <a:off x="3211513" y="3033150"/>
            <a:ext cx="1295400" cy="259016"/>
          </a:xfrm>
          <a:prstGeom prst="rect">
            <a:avLst/>
          </a:prstGeom>
          <a:solidFill>
            <a:srgbClr val="9C9E9F">
              <a:alpha val="80000"/>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57" name="Rectangle 16"/>
          <p:cNvSpPr>
            <a:spLocks noChangeArrowheads="1"/>
          </p:cNvSpPr>
          <p:nvPr userDrawn="1"/>
        </p:nvSpPr>
        <p:spPr bwMode="auto">
          <a:xfrm>
            <a:off x="1781969" y="3322803"/>
            <a:ext cx="1295400" cy="259016"/>
          </a:xfrm>
          <a:prstGeom prst="rect">
            <a:avLst/>
          </a:prstGeom>
          <a:solidFill>
            <a:srgbClr val="00BDFF">
              <a:alpha val="60001"/>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58" name="Rectangle 18"/>
          <p:cNvSpPr>
            <a:spLocks noChangeArrowheads="1"/>
          </p:cNvSpPr>
          <p:nvPr userDrawn="1"/>
        </p:nvSpPr>
        <p:spPr bwMode="auto">
          <a:xfrm>
            <a:off x="3211513" y="3322803"/>
            <a:ext cx="1295400" cy="259016"/>
          </a:xfrm>
          <a:prstGeom prst="rect">
            <a:avLst/>
          </a:prstGeom>
          <a:solidFill>
            <a:srgbClr val="9C9E9F">
              <a:alpha val="60001"/>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59" name="Rectangle 16"/>
          <p:cNvSpPr>
            <a:spLocks noChangeArrowheads="1"/>
          </p:cNvSpPr>
          <p:nvPr userDrawn="1"/>
        </p:nvSpPr>
        <p:spPr bwMode="auto">
          <a:xfrm>
            <a:off x="1781969" y="3612456"/>
            <a:ext cx="1295400" cy="259016"/>
          </a:xfrm>
          <a:prstGeom prst="rect">
            <a:avLst/>
          </a:prstGeom>
          <a:solidFill>
            <a:srgbClr val="00BDFF">
              <a:alpha val="3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0" name="Rectangle 18"/>
          <p:cNvSpPr>
            <a:spLocks noChangeArrowheads="1"/>
          </p:cNvSpPr>
          <p:nvPr userDrawn="1"/>
        </p:nvSpPr>
        <p:spPr bwMode="auto">
          <a:xfrm>
            <a:off x="3211513" y="3612456"/>
            <a:ext cx="1295400" cy="259016"/>
          </a:xfrm>
          <a:prstGeom prst="rect">
            <a:avLst/>
          </a:prstGeom>
          <a:solidFill>
            <a:srgbClr val="9C9E9F">
              <a:alpha val="3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1" name="Rectangle 1"/>
          <p:cNvSpPr>
            <a:spLocks noChangeArrowheads="1"/>
          </p:cNvSpPr>
          <p:nvPr userDrawn="1"/>
        </p:nvSpPr>
        <p:spPr bwMode="auto">
          <a:xfrm>
            <a:off x="315913" y="4972815"/>
            <a:ext cx="1295400" cy="236735"/>
          </a:xfrm>
          <a:prstGeom prst="rect">
            <a:avLst/>
          </a:prstGeom>
          <a:solidFill>
            <a:srgbClr val="F7902B">
              <a:alpha val="8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2" name="Rectangle 16"/>
          <p:cNvSpPr>
            <a:spLocks noChangeArrowheads="1"/>
          </p:cNvSpPr>
          <p:nvPr userDrawn="1"/>
        </p:nvSpPr>
        <p:spPr bwMode="auto">
          <a:xfrm>
            <a:off x="1781969" y="4972815"/>
            <a:ext cx="1295400" cy="236735"/>
          </a:xfrm>
          <a:prstGeom prst="rect">
            <a:avLst/>
          </a:prstGeom>
          <a:solidFill>
            <a:srgbClr val="0069AA">
              <a:alpha val="8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3" name="Rectangle 1"/>
          <p:cNvSpPr>
            <a:spLocks noChangeArrowheads="1"/>
          </p:cNvSpPr>
          <p:nvPr userDrawn="1"/>
        </p:nvSpPr>
        <p:spPr bwMode="auto">
          <a:xfrm>
            <a:off x="315913" y="5262468"/>
            <a:ext cx="1295400" cy="236735"/>
          </a:xfrm>
          <a:prstGeom prst="rect">
            <a:avLst/>
          </a:prstGeom>
          <a:solidFill>
            <a:srgbClr val="F7902B">
              <a:alpha val="80000"/>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4" name="Rectangle 16"/>
          <p:cNvSpPr>
            <a:spLocks noChangeArrowheads="1"/>
          </p:cNvSpPr>
          <p:nvPr userDrawn="1"/>
        </p:nvSpPr>
        <p:spPr bwMode="auto">
          <a:xfrm>
            <a:off x="1781969" y="5262468"/>
            <a:ext cx="1295400" cy="236735"/>
          </a:xfrm>
          <a:prstGeom prst="rect">
            <a:avLst/>
          </a:prstGeom>
          <a:solidFill>
            <a:srgbClr val="0069AA">
              <a:alpha val="80000"/>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5" name="Rectangle 1"/>
          <p:cNvSpPr>
            <a:spLocks noChangeArrowheads="1"/>
          </p:cNvSpPr>
          <p:nvPr userDrawn="1"/>
        </p:nvSpPr>
        <p:spPr bwMode="auto">
          <a:xfrm>
            <a:off x="315913" y="5552120"/>
            <a:ext cx="1295400" cy="236735"/>
          </a:xfrm>
          <a:prstGeom prst="rect">
            <a:avLst/>
          </a:prstGeom>
          <a:solidFill>
            <a:srgbClr val="F7902B">
              <a:alpha val="60001"/>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6" name="Rectangle 16"/>
          <p:cNvSpPr>
            <a:spLocks noChangeArrowheads="1"/>
          </p:cNvSpPr>
          <p:nvPr userDrawn="1"/>
        </p:nvSpPr>
        <p:spPr bwMode="auto">
          <a:xfrm>
            <a:off x="1781969" y="5552120"/>
            <a:ext cx="1295400" cy="236735"/>
          </a:xfrm>
          <a:prstGeom prst="rect">
            <a:avLst/>
          </a:prstGeom>
          <a:solidFill>
            <a:srgbClr val="0069AA">
              <a:alpha val="60001"/>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7" name="Rectangle 1"/>
          <p:cNvSpPr>
            <a:spLocks noChangeArrowheads="1"/>
          </p:cNvSpPr>
          <p:nvPr userDrawn="1"/>
        </p:nvSpPr>
        <p:spPr bwMode="auto">
          <a:xfrm>
            <a:off x="315913" y="5841773"/>
            <a:ext cx="1295400" cy="236735"/>
          </a:xfrm>
          <a:prstGeom prst="rect">
            <a:avLst/>
          </a:prstGeom>
          <a:solidFill>
            <a:srgbClr val="F7902B">
              <a:alpha val="3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8" name="Rectangle 16"/>
          <p:cNvSpPr>
            <a:spLocks noChangeArrowheads="1"/>
          </p:cNvSpPr>
          <p:nvPr userDrawn="1"/>
        </p:nvSpPr>
        <p:spPr bwMode="auto">
          <a:xfrm>
            <a:off x="1781969" y="5841773"/>
            <a:ext cx="1295400" cy="236735"/>
          </a:xfrm>
          <a:prstGeom prst="rect">
            <a:avLst/>
          </a:prstGeom>
          <a:solidFill>
            <a:srgbClr val="0069AA">
              <a:alpha val="3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9" name="Rectangle 16"/>
          <p:cNvSpPr>
            <a:spLocks noChangeArrowheads="1"/>
          </p:cNvSpPr>
          <p:nvPr userDrawn="1"/>
        </p:nvSpPr>
        <p:spPr bwMode="auto">
          <a:xfrm>
            <a:off x="3211513" y="4348947"/>
            <a:ext cx="1295400" cy="593231"/>
          </a:xfrm>
          <a:prstGeom prst="rect">
            <a:avLst/>
          </a:prstGeom>
          <a:solidFill>
            <a:srgbClr val="78A30D"/>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70" name="Rectangle 16"/>
          <p:cNvSpPr>
            <a:spLocks noChangeArrowheads="1"/>
          </p:cNvSpPr>
          <p:nvPr userDrawn="1"/>
        </p:nvSpPr>
        <p:spPr bwMode="auto">
          <a:xfrm>
            <a:off x="3211513" y="4983955"/>
            <a:ext cx="1295400" cy="236735"/>
          </a:xfrm>
          <a:prstGeom prst="rect">
            <a:avLst/>
          </a:prstGeom>
          <a:solidFill>
            <a:srgbClr val="78A30D">
              <a:alpha val="89803"/>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71" name="Rectangle 16"/>
          <p:cNvSpPr>
            <a:spLocks noChangeArrowheads="1"/>
          </p:cNvSpPr>
          <p:nvPr userDrawn="1"/>
        </p:nvSpPr>
        <p:spPr bwMode="auto">
          <a:xfrm>
            <a:off x="3211513" y="5273608"/>
            <a:ext cx="1295400" cy="236735"/>
          </a:xfrm>
          <a:prstGeom prst="rect">
            <a:avLst/>
          </a:prstGeom>
          <a:solidFill>
            <a:srgbClr val="78A30D">
              <a:alpha val="7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72" name="Rectangle 16"/>
          <p:cNvSpPr>
            <a:spLocks noChangeArrowheads="1"/>
          </p:cNvSpPr>
          <p:nvPr userDrawn="1"/>
        </p:nvSpPr>
        <p:spPr bwMode="auto">
          <a:xfrm>
            <a:off x="3211513" y="5563261"/>
            <a:ext cx="1295400" cy="236735"/>
          </a:xfrm>
          <a:prstGeom prst="rect">
            <a:avLst/>
          </a:prstGeom>
          <a:solidFill>
            <a:srgbClr val="78A30D">
              <a:alpha val="5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73" name="Rectangle 16"/>
          <p:cNvSpPr>
            <a:spLocks noChangeArrowheads="1"/>
          </p:cNvSpPr>
          <p:nvPr userDrawn="1"/>
        </p:nvSpPr>
        <p:spPr bwMode="auto">
          <a:xfrm>
            <a:off x="3211513" y="5852914"/>
            <a:ext cx="1295400" cy="236735"/>
          </a:xfrm>
          <a:prstGeom prst="rect">
            <a:avLst/>
          </a:prstGeom>
          <a:solidFill>
            <a:srgbClr val="78A30D">
              <a:alpha val="3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74" name="Rectangle 5"/>
          <p:cNvSpPr>
            <a:spLocks noChangeArrowheads="1"/>
          </p:cNvSpPr>
          <p:nvPr userDrawn="1"/>
        </p:nvSpPr>
        <p:spPr bwMode="auto">
          <a:xfrm>
            <a:off x="3287713" y="4471493"/>
            <a:ext cx="1143000" cy="311934"/>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a:solidFill>
                  <a:srgbClr val="FFFFFF"/>
                </a:solidFill>
                <a:latin typeface="Verdana" pitchFamily="34" charset="0"/>
              </a:rPr>
              <a:t>R120 G163 B13</a:t>
            </a:r>
          </a:p>
        </p:txBody>
      </p:sp>
      <p:sp>
        <p:nvSpPr>
          <p:cNvPr id="76" name="Rectangle 3"/>
          <p:cNvSpPr txBox="1">
            <a:spLocks noChangeArrowheads="1"/>
          </p:cNvSpPr>
          <p:nvPr/>
        </p:nvSpPr>
        <p:spPr bwMode="auto">
          <a:xfrm>
            <a:off x="5879073" y="173838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marL="0" indent="0" algn="l" defTabSz="973138" rtl="0" eaLnBrk="0" fontAlgn="base" hangingPunct="0">
              <a:spcBef>
                <a:spcPts val="1200"/>
              </a:spcBef>
              <a:spcAft>
                <a:spcPct val="0"/>
              </a:spcAft>
              <a:buClr>
                <a:srgbClr val="F8901F"/>
              </a:buClr>
              <a:buNone/>
              <a:tabLst>
                <a:tab pos="1374775" algn="l"/>
              </a:tabLst>
              <a:defRPr sz="1400" b="1">
                <a:solidFill>
                  <a:schemeClr val="accent2"/>
                </a:solidFill>
                <a:latin typeface="Arial" charset="0"/>
                <a:ea typeface="+mn-ea"/>
                <a:cs typeface="+mn-cs"/>
              </a:defRPr>
            </a:lvl1pPr>
            <a:lvl2pPr marL="171450" indent="-171450" algn="l" defTabSz="973138" rtl="0" eaLnBrk="0" fontAlgn="base" hangingPunct="0">
              <a:spcBef>
                <a:spcPts val="600"/>
              </a:spcBef>
              <a:spcAft>
                <a:spcPct val="0"/>
              </a:spcAft>
              <a:buClr>
                <a:schemeClr val="accent4"/>
              </a:buClr>
              <a:buFont typeface="Times" pitchFamily="18" charset="0"/>
              <a:buChar char="•"/>
              <a:tabLst>
                <a:tab pos="1374775" algn="l"/>
              </a:tabLst>
              <a:defRPr sz="1400">
                <a:solidFill>
                  <a:schemeClr val="tx1"/>
                </a:solidFill>
                <a:latin typeface="Arial" charset="0"/>
                <a:ea typeface="+mn-ea"/>
                <a:cs typeface="+mn-cs"/>
              </a:defRPr>
            </a:lvl2pPr>
            <a:lvl3pPr marL="511175" indent="-168275" algn="l" defTabSz="973138" rtl="0" eaLnBrk="0" fontAlgn="base" hangingPunct="0">
              <a:spcBef>
                <a:spcPts val="300"/>
              </a:spcBef>
              <a:spcAft>
                <a:spcPct val="0"/>
              </a:spcAft>
              <a:buClr>
                <a:schemeClr val="tx1"/>
              </a:buClr>
              <a:buFont typeface="Times" pitchFamily="18" charset="0"/>
              <a:buChar char="•"/>
              <a:tabLst>
                <a:tab pos="1374775" algn="l"/>
              </a:tabLst>
              <a:defRPr sz="1200">
                <a:solidFill>
                  <a:schemeClr val="tx1"/>
                </a:solidFill>
                <a:latin typeface="Arial" charset="0"/>
                <a:ea typeface="+mn-ea"/>
                <a:cs typeface="+mn-cs"/>
              </a:defRPr>
            </a:lvl3pPr>
            <a:lvl4pPr marL="857250" indent="-171450" algn="l" defTabSz="973138" rtl="0" eaLnBrk="0" fontAlgn="base" hangingPunct="0">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98563" indent="-173038" algn="l" defTabSz="973138" rtl="0" eaLnBrk="0" fontAlgn="base" hangingPunct="0">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9pPr>
          </a:lstStyle>
          <a:p>
            <a:pPr eaLnBrk="1" hangingPunct="1">
              <a:spcBef>
                <a:spcPts val="0"/>
              </a:spcBef>
              <a:buFont typeface="Times" charset="0"/>
              <a:buNone/>
            </a:pPr>
            <a:r>
              <a:rPr lang="en-US" sz="1200" b="1" noProof="0" smtClean="0">
                <a:solidFill>
                  <a:schemeClr val="tx1"/>
                </a:solidFill>
              </a:rPr>
              <a:t>Background</a:t>
            </a:r>
            <a:r>
              <a:rPr lang="en-US" sz="1200" b="0" noProof="0" smtClean="0">
                <a:solidFill>
                  <a:schemeClr val="tx1"/>
                </a:solidFill>
              </a:rPr>
              <a:t> </a:t>
            </a:r>
            <a:br>
              <a:rPr lang="en-US" sz="1200" b="0" noProof="0" smtClean="0">
                <a:solidFill>
                  <a:schemeClr val="tx1"/>
                </a:solidFill>
              </a:rPr>
            </a:br>
            <a:r>
              <a:rPr lang="en-US" sz="1200" b="0" noProof="0" smtClean="0">
                <a:solidFill>
                  <a:schemeClr val="tx1"/>
                </a:solidFill>
              </a:rPr>
              <a:t>(R:255, G:255; B:255)</a:t>
            </a:r>
          </a:p>
        </p:txBody>
      </p:sp>
      <p:sp>
        <p:nvSpPr>
          <p:cNvPr id="77" name="Rectangle 4"/>
          <p:cNvSpPr>
            <a:spLocks noChangeArrowheads="1"/>
          </p:cNvSpPr>
          <p:nvPr/>
        </p:nvSpPr>
        <p:spPr bwMode="auto">
          <a:xfrm>
            <a:off x="5269473" y="1694449"/>
            <a:ext cx="457200" cy="457200"/>
          </a:xfrm>
          <a:prstGeom prst="rect">
            <a:avLst/>
          </a:prstGeom>
          <a:solidFill>
            <a:schemeClr val="bg1"/>
          </a:solidFill>
          <a:ln w="6350">
            <a:solidFill>
              <a:schemeClr val="tx1"/>
            </a:solidFill>
            <a:miter lim="800000"/>
            <a:headEnd/>
            <a:tailEnd/>
          </a:ln>
        </p:spPr>
        <p:txBody>
          <a:bodyPr wrap="none" anchor="ctr"/>
          <a:lstStyle/>
          <a:p>
            <a:pPr algn="l">
              <a:buClr>
                <a:schemeClr val="accent2"/>
              </a:buClr>
              <a:buFontTx/>
              <a:buNone/>
            </a:pPr>
            <a:endParaRPr lang="en-US" b="0" noProof="0"/>
          </a:p>
        </p:txBody>
      </p:sp>
      <p:sp>
        <p:nvSpPr>
          <p:cNvPr id="78" name="Rectangle 5"/>
          <p:cNvSpPr>
            <a:spLocks noChangeArrowheads="1"/>
          </p:cNvSpPr>
          <p:nvPr userDrawn="1"/>
        </p:nvSpPr>
        <p:spPr bwMode="auto">
          <a:xfrm>
            <a:off x="315912" y="4089268"/>
            <a:ext cx="3704759" cy="267113"/>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b="0" noProof="0">
                <a:solidFill>
                  <a:srgbClr val="000000"/>
                </a:solidFill>
                <a:latin typeface="Verdana" pitchFamily="34" charset="0"/>
              </a:rPr>
              <a:t>Complementary Color Palette</a:t>
            </a:r>
          </a:p>
        </p:txBody>
      </p:sp>
      <p:sp>
        <p:nvSpPr>
          <p:cNvPr id="80" name="Rectangle 8"/>
          <p:cNvSpPr>
            <a:spLocks noChangeArrowheads="1"/>
          </p:cNvSpPr>
          <p:nvPr/>
        </p:nvSpPr>
        <p:spPr bwMode="auto">
          <a:xfrm>
            <a:off x="5269473" y="2186699"/>
            <a:ext cx="457200" cy="457200"/>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81" name="Rectangle 3"/>
          <p:cNvSpPr txBox="1">
            <a:spLocks noChangeArrowheads="1"/>
          </p:cNvSpPr>
          <p:nvPr/>
        </p:nvSpPr>
        <p:spPr bwMode="auto">
          <a:xfrm>
            <a:off x="5879073" y="223063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smtClean="0">
                <a:solidFill>
                  <a:schemeClr val="tx1"/>
                </a:solidFill>
              </a:rPr>
              <a:t>Text</a:t>
            </a:r>
            <a:r>
              <a:rPr lang="en-US" b="0" noProof="0" smtClean="0">
                <a:solidFill>
                  <a:schemeClr val="tx1"/>
                </a:solidFill>
              </a:rPr>
              <a:t/>
            </a:r>
            <a:br>
              <a:rPr lang="en-US" b="0" noProof="0" smtClean="0">
                <a:solidFill>
                  <a:schemeClr val="tx1"/>
                </a:solidFill>
              </a:rPr>
            </a:br>
            <a:r>
              <a:rPr lang="en-US" b="0" noProof="0" smtClean="0">
                <a:solidFill>
                  <a:schemeClr val="tx1"/>
                </a:solidFill>
              </a:rPr>
              <a:t>(R:29, G:29, B:27)</a:t>
            </a:r>
            <a:endParaRPr lang="en-US" b="0" noProof="0">
              <a:solidFill>
                <a:schemeClr val="tx1"/>
              </a:solidFill>
            </a:endParaRPr>
          </a:p>
        </p:txBody>
      </p:sp>
      <p:sp>
        <p:nvSpPr>
          <p:cNvPr id="83" name="Rectangle 11"/>
          <p:cNvSpPr>
            <a:spLocks noChangeArrowheads="1"/>
          </p:cNvSpPr>
          <p:nvPr/>
        </p:nvSpPr>
        <p:spPr bwMode="auto">
          <a:xfrm>
            <a:off x="5269473" y="2678949"/>
            <a:ext cx="457200" cy="457200"/>
          </a:xfrm>
          <a:prstGeom prst="rect">
            <a:avLst/>
          </a:prstGeom>
          <a:solidFill>
            <a:schemeClr val="bg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84" name="Rectangle 3"/>
          <p:cNvSpPr txBox="1">
            <a:spLocks noChangeArrowheads="1"/>
          </p:cNvSpPr>
          <p:nvPr/>
        </p:nvSpPr>
        <p:spPr bwMode="auto">
          <a:xfrm>
            <a:off x="5879073" y="272288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smtClean="0">
                <a:solidFill>
                  <a:schemeClr val="tx1"/>
                </a:solidFill>
              </a:rPr>
              <a:t>Lines and Shadows </a:t>
            </a:r>
            <a:br>
              <a:rPr lang="en-US" b="1" noProof="0" smtClean="0">
                <a:solidFill>
                  <a:schemeClr val="tx1"/>
                </a:solidFill>
              </a:rPr>
            </a:br>
            <a:r>
              <a:rPr lang="en-US" b="0" noProof="0" smtClean="0">
                <a:solidFill>
                  <a:schemeClr val="tx1"/>
                </a:solidFill>
              </a:rPr>
              <a:t>(R:156, G:158, B:159)</a:t>
            </a:r>
            <a:endParaRPr lang="en-US" b="0" noProof="0">
              <a:solidFill>
                <a:schemeClr val="tx1"/>
              </a:solidFill>
            </a:endParaRPr>
          </a:p>
        </p:txBody>
      </p:sp>
      <p:sp>
        <p:nvSpPr>
          <p:cNvPr id="86" name="Rectangle 12"/>
          <p:cNvSpPr>
            <a:spLocks noChangeArrowheads="1"/>
          </p:cNvSpPr>
          <p:nvPr/>
        </p:nvSpPr>
        <p:spPr bwMode="auto">
          <a:xfrm>
            <a:off x="5269473" y="3171199"/>
            <a:ext cx="457200" cy="457200"/>
          </a:xfrm>
          <a:prstGeom prst="rect">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87" name="Rectangle 3"/>
          <p:cNvSpPr txBox="1">
            <a:spLocks noChangeArrowheads="1"/>
          </p:cNvSpPr>
          <p:nvPr/>
        </p:nvSpPr>
        <p:spPr bwMode="auto">
          <a:xfrm>
            <a:off x="5879073" y="321513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a:solidFill>
                  <a:schemeClr val="tx1"/>
                </a:solidFill>
              </a:rPr>
              <a:t>Fills for boxes/table cells </a:t>
            </a:r>
            <a:r>
              <a:rPr lang="en-US" b="0" noProof="0" smtClean="0">
                <a:solidFill>
                  <a:schemeClr val="tx1"/>
                </a:solidFill>
              </a:rPr>
              <a:t/>
            </a:r>
            <a:br>
              <a:rPr lang="en-US" b="0" noProof="0" smtClean="0">
                <a:solidFill>
                  <a:schemeClr val="tx1"/>
                </a:solidFill>
              </a:rPr>
            </a:br>
            <a:r>
              <a:rPr lang="en-US" b="0" noProof="0" smtClean="0">
                <a:solidFill>
                  <a:schemeClr val="tx1"/>
                </a:solidFill>
              </a:rPr>
              <a:t>(R:0, G:189, B:255)</a:t>
            </a:r>
            <a:endParaRPr lang="en-US" b="0" noProof="0">
              <a:solidFill>
                <a:schemeClr val="tx1"/>
              </a:solidFill>
            </a:endParaRPr>
          </a:p>
        </p:txBody>
      </p:sp>
      <p:sp>
        <p:nvSpPr>
          <p:cNvPr id="89" name="Rectangle 13"/>
          <p:cNvSpPr>
            <a:spLocks noChangeArrowheads="1"/>
          </p:cNvSpPr>
          <p:nvPr/>
        </p:nvSpPr>
        <p:spPr bwMode="auto">
          <a:xfrm>
            <a:off x="5269473" y="3663449"/>
            <a:ext cx="457200" cy="457200"/>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90" name="Rectangle 3"/>
          <p:cNvSpPr txBox="1">
            <a:spLocks noChangeArrowheads="1"/>
          </p:cNvSpPr>
          <p:nvPr/>
        </p:nvSpPr>
        <p:spPr bwMode="auto">
          <a:xfrm>
            <a:off x="5879073" y="3669228"/>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smtClean="0">
                <a:solidFill>
                  <a:schemeClr val="tx1"/>
                </a:solidFill>
              </a:rPr>
              <a:t>Highlight Text </a:t>
            </a:r>
            <a:br>
              <a:rPr lang="en-US" b="1" noProof="0" smtClean="0">
                <a:solidFill>
                  <a:schemeClr val="tx1"/>
                </a:solidFill>
              </a:rPr>
            </a:br>
            <a:r>
              <a:rPr lang="en-US" b="0" noProof="0" smtClean="0">
                <a:solidFill>
                  <a:schemeClr val="tx1"/>
                </a:solidFill>
              </a:rPr>
              <a:t>(R:52</a:t>
            </a:r>
            <a:r>
              <a:rPr lang="en-US" b="0" noProof="0">
                <a:solidFill>
                  <a:schemeClr val="tx1"/>
                </a:solidFill>
              </a:rPr>
              <a:t>, G:120, B:182)</a:t>
            </a:r>
          </a:p>
        </p:txBody>
      </p:sp>
      <p:sp>
        <p:nvSpPr>
          <p:cNvPr id="92" name="Rectangle 14"/>
          <p:cNvSpPr>
            <a:spLocks noChangeArrowheads="1"/>
          </p:cNvSpPr>
          <p:nvPr/>
        </p:nvSpPr>
        <p:spPr bwMode="auto">
          <a:xfrm>
            <a:off x="5269473" y="4155699"/>
            <a:ext cx="457200" cy="457200"/>
          </a:xfrm>
          <a:prstGeom prst="rect">
            <a:avLst/>
          </a:prstGeom>
          <a:solidFill>
            <a:schemeClr val="accent3"/>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93" name="Rectangle 3"/>
          <p:cNvSpPr txBox="1">
            <a:spLocks noChangeArrowheads="1"/>
          </p:cNvSpPr>
          <p:nvPr/>
        </p:nvSpPr>
        <p:spPr bwMode="auto">
          <a:xfrm>
            <a:off x="5879073" y="4199632"/>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a:solidFill>
                  <a:schemeClr val="tx1"/>
                </a:solidFill>
              </a:rPr>
              <a:t>Table headers/table backgrounds </a:t>
            </a:r>
            <a:r>
              <a:rPr lang="en-US" b="0" noProof="0" smtClean="0">
                <a:solidFill>
                  <a:schemeClr val="tx1"/>
                </a:solidFill>
              </a:rPr>
              <a:t/>
            </a:r>
            <a:br>
              <a:rPr lang="en-US" b="0" noProof="0" smtClean="0">
                <a:solidFill>
                  <a:schemeClr val="tx1"/>
                </a:solidFill>
              </a:rPr>
            </a:br>
            <a:r>
              <a:rPr lang="en-US" b="0" noProof="0" smtClean="0">
                <a:solidFill>
                  <a:schemeClr val="tx1"/>
                </a:solidFill>
              </a:rPr>
              <a:t>(R:10, G:105, B:170)</a:t>
            </a:r>
            <a:endParaRPr lang="en-US" b="0" noProof="0">
              <a:solidFill>
                <a:schemeClr val="tx1"/>
              </a:solidFill>
            </a:endParaRPr>
          </a:p>
        </p:txBody>
      </p:sp>
      <p:sp>
        <p:nvSpPr>
          <p:cNvPr id="95" name="Rectangle 15"/>
          <p:cNvSpPr>
            <a:spLocks noChangeArrowheads="1"/>
          </p:cNvSpPr>
          <p:nvPr/>
        </p:nvSpPr>
        <p:spPr bwMode="auto">
          <a:xfrm>
            <a:off x="5269473" y="5632449"/>
            <a:ext cx="457200" cy="457200"/>
          </a:xfrm>
          <a:prstGeom prst="rect">
            <a:avLst/>
          </a:prstGeom>
          <a:solidFill>
            <a:schemeClr val="accent6"/>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96" name="Rectangle 3"/>
          <p:cNvSpPr txBox="1">
            <a:spLocks noChangeArrowheads="1"/>
          </p:cNvSpPr>
          <p:nvPr/>
        </p:nvSpPr>
        <p:spPr bwMode="auto">
          <a:xfrm>
            <a:off x="5879073" y="567638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a:solidFill>
                  <a:schemeClr val="tx1"/>
                </a:solidFill>
              </a:rPr>
              <a:t>Primary Bullets </a:t>
            </a:r>
            <a:r>
              <a:rPr lang="en-US" b="0" noProof="0">
                <a:solidFill>
                  <a:schemeClr val="tx1"/>
                </a:solidFill>
              </a:rPr>
              <a:t/>
            </a:r>
            <a:br>
              <a:rPr lang="en-US" b="0" noProof="0">
                <a:solidFill>
                  <a:schemeClr val="tx1"/>
                </a:solidFill>
              </a:rPr>
            </a:br>
            <a:r>
              <a:rPr lang="en-US" b="0" noProof="0" smtClean="0">
                <a:solidFill>
                  <a:schemeClr val="tx1"/>
                </a:solidFill>
              </a:rPr>
              <a:t>(R:247, G:144, B:43)</a:t>
            </a:r>
            <a:endParaRPr lang="en-US" b="0" noProof="0">
              <a:solidFill>
                <a:schemeClr val="tx1"/>
              </a:solidFill>
            </a:endParaRPr>
          </a:p>
        </p:txBody>
      </p:sp>
      <p:sp>
        <p:nvSpPr>
          <p:cNvPr id="102" name="Rectangle 17"/>
          <p:cNvSpPr>
            <a:spLocks noChangeArrowheads="1"/>
          </p:cNvSpPr>
          <p:nvPr/>
        </p:nvSpPr>
        <p:spPr bwMode="auto">
          <a:xfrm>
            <a:off x="5269473" y="4647949"/>
            <a:ext cx="457200" cy="457200"/>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103" name="Rectangle 3"/>
          <p:cNvSpPr txBox="1">
            <a:spLocks noChangeArrowheads="1"/>
          </p:cNvSpPr>
          <p:nvPr/>
        </p:nvSpPr>
        <p:spPr bwMode="auto">
          <a:xfrm>
            <a:off x="5879073" y="4648255"/>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a:solidFill>
                  <a:schemeClr val="tx1"/>
                </a:solidFill>
              </a:rPr>
              <a:t>Table backgrounds for comparison </a:t>
            </a:r>
            <a:r>
              <a:rPr lang="en-US" b="0" noProof="0" smtClean="0">
                <a:solidFill>
                  <a:schemeClr val="tx1"/>
                </a:solidFill>
              </a:rPr>
              <a:t>(R:52</a:t>
            </a:r>
            <a:r>
              <a:rPr lang="en-US" b="0" noProof="0">
                <a:solidFill>
                  <a:schemeClr val="tx1"/>
                </a:solidFill>
              </a:rPr>
              <a:t>, G:120, B:182)</a:t>
            </a:r>
          </a:p>
        </p:txBody>
      </p:sp>
      <p:sp>
        <p:nvSpPr>
          <p:cNvPr id="100" name="Rectangle 17"/>
          <p:cNvSpPr>
            <a:spLocks noChangeArrowheads="1"/>
          </p:cNvSpPr>
          <p:nvPr/>
        </p:nvSpPr>
        <p:spPr bwMode="auto">
          <a:xfrm>
            <a:off x="5269473" y="5140199"/>
            <a:ext cx="457200" cy="457200"/>
          </a:xfrm>
          <a:prstGeom prst="rect">
            <a:avLst/>
          </a:prstGeom>
          <a:solidFill>
            <a:schemeClr val="accent5"/>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101" name="Rectangle 3"/>
          <p:cNvSpPr txBox="1">
            <a:spLocks noChangeArrowheads="1"/>
          </p:cNvSpPr>
          <p:nvPr/>
        </p:nvSpPr>
        <p:spPr bwMode="auto">
          <a:xfrm>
            <a:off x="5879073" y="518413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a:solidFill>
                  <a:schemeClr val="tx1"/>
                </a:solidFill>
              </a:rPr>
              <a:t>Pullout quotes </a:t>
            </a:r>
            <a:br>
              <a:rPr lang="en-US" b="1" noProof="0">
                <a:solidFill>
                  <a:schemeClr val="tx1"/>
                </a:solidFill>
              </a:rPr>
            </a:br>
            <a:r>
              <a:rPr lang="en-US" b="0" noProof="0" smtClean="0">
                <a:solidFill>
                  <a:schemeClr val="tx1"/>
                </a:solidFill>
              </a:rPr>
              <a:t>(R:120, G:163</a:t>
            </a:r>
            <a:r>
              <a:rPr lang="en-US" b="0" noProof="0">
                <a:solidFill>
                  <a:schemeClr val="tx1"/>
                </a:solidFill>
              </a:rPr>
              <a:t>, </a:t>
            </a:r>
            <a:r>
              <a:rPr lang="en-US" b="0" noProof="0" smtClean="0">
                <a:solidFill>
                  <a:schemeClr val="tx1"/>
                </a:solidFill>
              </a:rPr>
              <a:t>B:13)</a:t>
            </a:r>
            <a:endParaRPr lang="en-US" b="0" noProof="0">
              <a:solidFill>
                <a:schemeClr val="tx1"/>
              </a:solidFill>
            </a:endParaRPr>
          </a:p>
        </p:txBody>
      </p:sp>
      <p:sp>
        <p:nvSpPr>
          <p:cNvPr id="2" name="Title 1"/>
          <p:cNvSpPr>
            <a:spLocks noGrp="1"/>
          </p:cNvSpPr>
          <p:nvPr>
            <p:ph type="title" hasCustomPrompt="1"/>
          </p:nvPr>
        </p:nvSpPr>
        <p:spPr/>
        <p:txBody>
          <a:bodyPr/>
          <a:lstStyle>
            <a:lvl1pPr>
              <a:defRPr/>
            </a:lvl1pPr>
          </a:lstStyle>
          <a:p>
            <a:r>
              <a:rPr lang="en-US" noProof="0" smtClean="0"/>
              <a:t>Color palette</a:t>
            </a:r>
            <a:endParaRPr lang="en-US" noProof="0"/>
          </a:p>
        </p:txBody>
      </p:sp>
      <p:sp>
        <p:nvSpPr>
          <p:cNvPr id="104" name="Line 24"/>
          <p:cNvSpPr>
            <a:spLocks noChangeShapeType="1"/>
          </p:cNvSpPr>
          <p:nvPr userDrawn="1"/>
        </p:nvSpPr>
        <p:spPr bwMode="auto">
          <a:xfrm>
            <a:off x="4834905" y="1694449"/>
            <a:ext cx="0" cy="4395200"/>
          </a:xfrm>
          <a:prstGeom prst="line">
            <a:avLst/>
          </a:prstGeom>
          <a:noFill/>
          <a:ln w="9525">
            <a:solidFill>
              <a:schemeClr val="bg2"/>
            </a:solidFill>
            <a:prstDash val="dash"/>
            <a:round/>
            <a:headEnd/>
            <a:tailEnd/>
          </a:ln>
        </p:spPr>
        <p:txBody>
          <a:bodyPr/>
          <a:lstStyle/>
          <a:p>
            <a:endParaRPr lang="en-US" noProof="0"/>
          </a:p>
        </p:txBody>
      </p:sp>
    </p:spTree>
    <p:extLst>
      <p:ext uri="{BB962C8B-B14F-4D97-AF65-F5344CB8AC3E}">
        <p14:creationId xmlns:p14="http://schemas.microsoft.com/office/powerpoint/2010/main" val="31562064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1625" y="724619"/>
            <a:ext cx="8523288"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04799" y="1667669"/>
            <a:ext cx="8520113" cy="120802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grpSp>
        <p:nvGrpSpPr>
          <p:cNvPr id="6" name="Group 13"/>
          <p:cNvGrpSpPr>
            <a:grpSpLocks/>
          </p:cNvGrpSpPr>
          <p:nvPr/>
        </p:nvGrpSpPr>
        <p:grpSpPr bwMode="auto">
          <a:xfrm>
            <a:off x="0" y="0"/>
            <a:ext cx="9144000" cy="457200"/>
            <a:chOff x="0" y="0"/>
            <a:chExt cx="5760" cy="288"/>
          </a:xfrm>
        </p:grpSpPr>
        <p:sp>
          <p:nvSpPr>
            <p:cNvPr id="7" name="Rectangle 7"/>
            <p:cNvSpPr>
              <a:spLocks noChangeArrowheads="1"/>
            </p:cNvSpPr>
            <p:nvPr userDrawn="1"/>
          </p:nvSpPr>
          <p:spPr bwMode="auto">
            <a:xfrm>
              <a:off x="4848" y="125"/>
              <a:ext cx="912" cy="163"/>
            </a:xfrm>
            <a:prstGeom prst="rect">
              <a:avLst/>
            </a:prstGeom>
            <a:solidFill>
              <a:srgbClr val="00BDFF"/>
            </a:solidFill>
            <a:ln>
              <a:noFill/>
            </a:ln>
            <a:extLst/>
          </p:spPr>
          <p:txBody>
            <a:bodyPr wrap="none" lIns="0" tIns="0" rIns="0" bIns="0" anchor="ctr"/>
            <a:lstStyle/>
            <a:p>
              <a:pPr algn="ctr" defTabSz="457200" fontAlgn="auto">
                <a:spcBef>
                  <a:spcPts val="0"/>
                </a:spcBef>
                <a:spcAft>
                  <a:spcPts val="0"/>
                </a:spcAft>
                <a:buClr>
                  <a:schemeClr val="hlink"/>
                </a:buClr>
                <a:buFont typeface="Wingdings" pitchFamily="2" charset="2"/>
                <a:buNone/>
                <a:defRPr/>
              </a:pPr>
              <a:endParaRPr lang="en-US" sz="1800" b="0">
                <a:latin typeface="+mn-lt"/>
                <a:ea typeface="+mn-ea"/>
                <a:cs typeface="+mn-cs"/>
              </a:endParaRPr>
            </a:p>
          </p:txBody>
        </p:sp>
        <p:sp>
          <p:nvSpPr>
            <p:cNvPr id="10" name="Rectangle 7"/>
            <p:cNvSpPr>
              <a:spLocks noChangeArrowheads="1"/>
            </p:cNvSpPr>
            <p:nvPr userDrawn="1"/>
          </p:nvSpPr>
          <p:spPr bwMode="auto">
            <a:xfrm>
              <a:off x="0" y="0"/>
              <a:ext cx="5760" cy="231"/>
            </a:xfrm>
            <a:prstGeom prst="rect">
              <a:avLst/>
            </a:prstGeom>
            <a:solidFill>
              <a:srgbClr val="000000"/>
            </a:solidFill>
            <a:ln>
              <a:noFill/>
            </a:ln>
            <a:extLst/>
          </p:spPr>
          <p:txBody>
            <a:bodyPr wrap="none" lIns="0" tIns="0" rIns="0" bIns="0" anchor="ctr"/>
            <a:lstStyle/>
            <a:p>
              <a:pPr algn="ctr" defTabSz="457200" fontAlgn="auto">
                <a:spcBef>
                  <a:spcPts val="0"/>
                </a:spcBef>
                <a:spcAft>
                  <a:spcPts val="0"/>
                </a:spcAft>
                <a:buClr>
                  <a:schemeClr val="hlink"/>
                </a:buClr>
                <a:buFont typeface="Wingdings" pitchFamily="2" charset="2"/>
                <a:buNone/>
                <a:defRPr/>
              </a:pPr>
              <a:endParaRPr lang="en-US" sz="1800" b="0">
                <a:latin typeface="+mn-lt"/>
                <a:ea typeface="+mn-ea"/>
                <a:cs typeface="+mn-cs"/>
              </a:endParaRPr>
            </a:p>
          </p:txBody>
        </p:sp>
        <p:pic>
          <p:nvPicPr>
            <p:cNvPr id="11" name="Picture 8" descr="Logo-01.png"/>
            <p:cNvPicPr>
              <a:picLocks noChangeAspect="1"/>
            </p:cNvPicPr>
            <p:nvPr userDrawn="1"/>
          </p:nvPicPr>
          <p:blipFill>
            <a:blip r:embed="rId13" cstate="print"/>
            <a:srcRect/>
            <a:stretch>
              <a:fillRect/>
            </a:stretch>
          </p:blipFill>
          <p:spPr bwMode="auto">
            <a:xfrm>
              <a:off x="4848" y="60"/>
              <a:ext cx="624" cy="132"/>
            </a:xfrm>
            <a:prstGeom prst="rect">
              <a:avLst/>
            </a:prstGeom>
            <a:noFill/>
            <a:ln w="9525">
              <a:noFill/>
              <a:miter lim="800000"/>
              <a:headEnd/>
              <a:tailEnd/>
            </a:ln>
          </p:spPr>
        </p:pic>
      </p:grpSp>
      <p:sp>
        <p:nvSpPr>
          <p:cNvPr id="2" name="TextBox 1"/>
          <p:cNvSpPr txBox="1"/>
          <p:nvPr/>
        </p:nvSpPr>
        <p:spPr>
          <a:xfrm>
            <a:off x="315913" y="6572851"/>
            <a:ext cx="148431" cy="184666"/>
          </a:xfrm>
          <a:prstGeom prst="rect">
            <a:avLst/>
          </a:prstGeom>
          <a:noFill/>
        </p:spPr>
        <p:txBody>
          <a:bodyPr wrap="square" lIns="0" tIns="0" rIns="0" bIns="0" rtlCol="0">
            <a:spAutoFit/>
          </a:bodyPr>
          <a:lstStyle/>
          <a:p>
            <a:r>
              <a:rPr lang="en-US" sz="1200" b="0" dirty="0" smtClean="0">
                <a:solidFill>
                  <a:schemeClr val="accent3"/>
                </a:solidFill>
              </a:rPr>
              <a:t>©</a:t>
            </a:r>
            <a:endParaRPr lang="en-US" sz="900" b="0" dirty="0" smtClean="0">
              <a:solidFill>
                <a:schemeClr val="accent3"/>
              </a:solidFill>
            </a:endParaRPr>
          </a:p>
        </p:txBody>
      </p:sp>
      <p:sp>
        <p:nvSpPr>
          <p:cNvPr id="3" name="TextBox 2"/>
          <p:cNvSpPr txBox="1"/>
          <p:nvPr/>
        </p:nvSpPr>
        <p:spPr>
          <a:xfrm>
            <a:off x="8767383" y="6560018"/>
            <a:ext cx="187552" cy="184666"/>
          </a:xfrm>
          <a:prstGeom prst="rect">
            <a:avLst/>
          </a:prstGeom>
          <a:noFill/>
        </p:spPr>
        <p:txBody>
          <a:bodyPr wrap="none" lIns="0" tIns="0" rIns="0" bIns="0" rtlCol="0">
            <a:spAutoFit/>
          </a:bodyPr>
          <a:lstStyle/>
          <a:p>
            <a:pPr algn="r"/>
            <a:fld id="{43199370-370A-4E99-9709-72A426FE4FE6}" type="slidenum">
              <a:rPr lang="en-US" sz="1200" b="0" smtClean="0">
                <a:solidFill>
                  <a:schemeClr val="tx1"/>
                </a:solidFill>
              </a:rPr>
              <a:pPr algn="r"/>
              <a:t>‹#›</a:t>
            </a:fld>
            <a:endParaRPr lang="en-US" sz="1200" b="0" dirty="0" err="1" smtClean="0">
              <a:solidFill>
                <a:schemeClr val="tx1"/>
              </a:solidFill>
            </a:endParaRPr>
          </a:p>
        </p:txBody>
      </p:sp>
      <p:sp>
        <p:nvSpPr>
          <p:cNvPr id="12" name="TextBox 11"/>
          <p:cNvSpPr txBox="1"/>
          <p:nvPr/>
        </p:nvSpPr>
        <p:spPr>
          <a:xfrm>
            <a:off x="454820" y="6603629"/>
            <a:ext cx="2174081" cy="123111"/>
          </a:xfrm>
          <a:prstGeom prst="rect">
            <a:avLst/>
          </a:prstGeom>
          <a:noFill/>
        </p:spPr>
        <p:txBody>
          <a:bodyPr wrap="square" lIns="0" tIns="0" rIns="0" bIns="0" rtlCol="0">
            <a:spAutoFit/>
          </a:bodyPr>
          <a:lstStyle/>
          <a:p>
            <a:r>
              <a:rPr lang="en-US" sz="800" b="0" dirty="0" smtClean="0">
                <a:solidFill>
                  <a:schemeClr val="accent3"/>
                </a:solidFill>
              </a:rPr>
              <a:t>2013 Copyright Genpact. All Rights Reserved.</a:t>
            </a:r>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95" r:id="rId3"/>
    <p:sldLayoutId id="2147483696" r:id="rId4"/>
    <p:sldLayoutId id="2147483687" r:id="rId5"/>
    <p:sldLayoutId id="2147483697" r:id="rId6"/>
    <p:sldLayoutId id="2147483689" r:id="rId7"/>
    <p:sldLayoutId id="2147483694" r:id="rId8"/>
    <p:sldLayoutId id="2147483692" r:id="rId9"/>
    <p:sldLayoutId id="2147483690" r:id="rId10"/>
    <p:sldLayoutId id="2147483691"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p:titleStyle>
    <p:body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ctrTitle"/>
          </p:nvPr>
        </p:nvSpPr>
        <p:spPr>
          <a:xfrm>
            <a:off x="615950" y="2896709"/>
            <a:ext cx="7772400" cy="1384995"/>
          </a:xfrm>
        </p:spPr>
        <p:txBody>
          <a:bodyPr/>
          <a:lstStyle/>
          <a:p>
            <a:r>
              <a:rPr lang="en-IN" dirty="0" smtClean="0">
                <a:solidFill>
                  <a:srgbClr val="FFFFFF"/>
                </a:solidFill>
              </a:rPr>
              <a:t>Field Service Tool Management (FSTM)</a:t>
            </a:r>
            <a:endParaRPr lang="en-IN" dirty="0">
              <a:solidFill>
                <a:srgbClr val="00BDFF"/>
              </a:solidFill>
            </a:endParaRPr>
          </a:p>
        </p:txBody>
      </p:sp>
      <p:sp>
        <p:nvSpPr>
          <p:cNvPr id="6" name="Subtitle 5"/>
          <p:cNvSpPr>
            <a:spLocks noGrp="1"/>
          </p:cNvSpPr>
          <p:nvPr>
            <p:ph type="subTitle" idx="1"/>
          </p:nvPr>
        </p:nvSpPr>
        <p:spPr>
          <a:xfrm>
            <a:off x="615950" y="4953000"/>
            <a:ext cx="6400800" cy="507831"/>
          </a:xfrm>
        </p:spPr>
        <p:txBody>
          <a:bodyPr/>
          <a:lstStyle/>
          <a:p>
            <a:r>
              <a:rPr lang="en-US" dirty="0" smtClean="0"/>
              <a:t>Presenter Name: Balakrishnan K</a:t>
            </a:r>
            <a:endParaRPr lang="en-GB" dirty="0" smtClean="0"/>
          </a:p>
          <a:p>
            <a:r>
              <a:rPr lang="en-GB" dirty="0" smtClean="0"/>
              <a:t>Date</a:t>
            </a:r>
            <a:r>
              <a:rPr lang="en-GB" dirty="0"/>
              <a:t>: </a:t>
            </a:r>
            <a:r>
              <a:rPr lang="en-GB" dirty="0" smtClean="0"/>
              <a:t>Apr 2017</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88257" y="417047"/>
            <a:ext cx="8842375"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kern="0" dirty="0" smtClean="0">
                <a:solidFill>
                  <a:srgbClr val="0A69AA"/>
                </a:solidFill>
              </a:rPr>
              <a:t>Customer Site Page</a:t>
            </a:r>
            <a:endParaRPr lang="en-US" b="0" kern="0" dirty="0" smtClean="0"/>
          </a:p>
        </p:txBody>
      </p:sp>
      <p:sp>
        <p:nvSpPr>
          <p:cNvPr id="4" name="Rectangle 3"/>
          <p:cNvSpPr/>
          <p:nvPr/>
        </p:nvSpPr>
        <p:spPr>
          <a:xfrm>
            <a:off x="26893" y="841056"/>
            <a:ext cx="9117107" cy="461665"/>
          </a:xfrm>
          <a:prstGeom prst="rect">
            <a:avLst/>
          </a:prstGeom>
        </p:spPr>
        <p:txBody>
          <a:bodyPr wrap="square">
            <a:spAutoFit/>
          </a:bodyPr>
          <a:lstStyle/>
          <a:p>
            <a:pPr marL="285750" indent="-285750">
              <a:buFont typeface="Arial" panose="020B0604020202020204" pitchFamily="34" charset="0"/>
              <a:buChar char="•"/>
            </a:pPr>
            <a:r>
              <a:rPr lang="en-US" sz="1200" b="0" dirty="0" smtClean="0"/>
              <a:t>In the Admin page, there is another button called “Customer Site Page”.  Once it is clicked, below should open.  Once “Receive Tools From Tooling Center” button is clicked, Next slide screenshot should open</a:t>
            </a:r>
            <a:endParaRPr lang="en-US" sz="1200" b="0"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303" y="4247622"/>
            <a:ext cx="8165262" cy="2220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03" y="1296521"/>
            <a:ext cx="8165262" cy="3063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8692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846" y="935692"/>
            <a:ext cx="69532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bwMode="auto">
          <a:xfrm>
            <a:off x="188257" y="417047"/>
            <a:ext cx="8842375"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kern="0" dirty="0" smtClean="0">
                <a:solidFill>
                  <a:srgbClr val="0A69AA"/>
                </a:solidFill>
              </a:rPr>
              <a:t>Receive Tools in Site</a:t>
            </a:r>
            <a:endParaRPr lang="en-US" b="0" kern="0" dirty="0" smtClean="0"/>
          </a:p>
        </p:txBody>
      </p:sp>
      <p:sp>
        <p:nvSpPr>
          <p:cNvPr id="5" name="Rectangle 4"/>
          <p:cNvSpPr/>
          <p:nvPr/>
        </p:nvSpPr>
        <p:spPr>
          <a:xfrm>
            <a:off x="50890" y="4512103"/>
            <a:ext cx="9117107" cy="307777"/>
          </a:xfrm>
          <a:prstGeom prst="rect">
            <a:avLst/>
          </a:prstGeom>
        </p:spPr>
        <p:txBody>
          <a:bodyPr wrap="square">
            <a:spAutoFit/>
          </a:bodyPr>
          <a:lstStyle/>
          <a:p>
            <a:pPr marL="285750" indent="-285750">
              <a:buFont typeface="Arial" panose="020B0604020202020204" pitchFamily="34" charset="0"/>
              <a:buChar char="•"/>
            </a:pPr>
            <a:r>
              <a:rPr lang="en-US" b="0" dirty="0" smtClean="0"/>
              <a:t>Enter details and “Click on Accept Outage Event” to save the Outage Event details.</a:t>
            </a:r>
            <a:endParaRPr lang="en-US" b="0" dirty="0"/>
          </a:p>
        </p:txBody>
      </p:sp>
    </p:spTree>
    <p:extLst>
      <p:ext uri="{BB962C8B-B14F-4D97-AF65-F5344CB8AC3E}">
        <p14:creationId xmlns:p14="http://schemas.microsoft.com/office/powerpoint/2010/main" val="3681090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88257" y="417047"/>
            <a:ext cx="8842375"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kern="0" dirty="0" smtClean="0">
                <a:solidFill>
                  <a:srgbClr val="0A69AA"/>
                </a:solidFill>
              </a:rPr>
              <a:t>Inventory Check in Site</a:t>
            </a:r>
            <a:endParaRPr lang="en-US" b="0" kern="0" dirty="0" smtClean="0"/>
          </a:p>
        </p:txBody>
      </p:sp>
      <p:sp>
        <p:nvSpPr>
          <p:cNvPr id="4" name="Rectangle 3"/>
          <p:cNvSpPr/>
          <p:nvPr/>
        </p:nvSpPr>
        <p:spPr>
          <a:xfrm>
            <a:off x="50890" y="962079"/>
            <a:ext cx="9117107" cy="738664"/>
          </a:xfrm>
          <a:prstGeom prst="rect">
            <a:avLst/>
          </a:prstGeom>
        </p:spPr>
        <p:txBody>
          <a:bodyPr wrap="square">
            <a:spAutoFit/>
          </a:bodyPr>
          <a:lstStyle/>
          <a:p>
            <a:pPr marL="285750" indent="-285750">
              <a:buFont typeface="Arial" panose="020B0604020202020204" pitchFamily="34" charset="0"/>
              <a:buChar char="•"/>
            </a:pPr>
            <a:r>
              <a:rPr lang="en-US" b="0" dirty="0" smtClean="0"/>
              <a:t>The Inventory Check in Site page will be similar to the page that is built in Tooling Center page.</a:t>
            </a:r>
          </a:p>
          <a:p>
            <a:pPr marL="285750" indent="-285750">
              <a:buFont typeface="Arial" panose="020B0604020202020204" pitchFamily="34" charset="0"/>
              <a:buChar char="•"/>
            </a:pPr>
            <a:r>
              <a:rPr lang="en-US" b="0" dirty="0" smtClean="0"/>
              <a:t>Once Parts are scanned and saved in Customer site page, a below comparison summary should be generated.</a:t>
            </a:r>
            <a:endParaRPr lang="en-US" b="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57" y="2227168"/>
            <a:ext cx="8834017" cy="2035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7901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Balakrishnan.k@genpact.com</a:t>
            </a:r>
            <a:endParaRPr lang="en-US" dirty="0"/>
          </a:p>
        </p:txBody>
      </p:sp>
    </p:spTree>
    <p:extLst>
      <p:ext uri="{BB962C8B-B14F-4D97-AF65-F5344CB8AC3E}">
        <p14:creationId xmlns:p14="http://schemas.microsoft.com/office/powerpoint/2010/main" val="3399959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bwMode="auto">
          <a:xfrm>
            <a:off x="188257" y="417047"/>
            <a:ext cx="8842375"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kern="0" dirty="0" smtClean="0">
                <a:solidFill>
                  <a:srgbClr val="0A69AA"/>
                </a:solidFill>
              </a:rPr>
              <a:t>FSTM Login Page</a:t>
            </a:r>
            <a:endParaRPr lang="en-US" b="0" kern="0" dirty="0" smtClean="0"/>
          </a:p>
        </p:txBody>
      </p:sp>
      <p:sp>
        <p:nvSpPr>
          <p:cNvPr id="3" name="Rectangle 2"/>
          <p:cNvSpPr/>
          <p:nvPr/>
        </p:nvSpPr>
        <p:spPr>
          <a:xfrm>
            <a:off x="188257" y="1196789"/>
            <a:ext cx="5466561" cy="307777"/>
          </a:xfrm>
          <a:prstGeom prst="rect">
            <a:avLst/>
          </a:prstGeom>
        </p:spPr>
        <p:txBody>
          <a:bodyPr wrap="none">
            <a:spAutoFit/>
          </a:bodyPr>
          <a:lstStyle/>
          <a:p>
            <a:r>
              <a:rPr lang="en-US" dirty="0"/>
              <a:t>1. Need a dummy Credential </a:t>
            </a:r>
            <a:r>
              <a:rPr lang="en-US" dirty="0" smtClean="0"/>
              <a:t>Page, something similar to below.</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57" y="1504566"/>
            <a:ext cx="8431306" cy="4277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a:xfrm>
            <a:off x="448233" y="5934636"/>
            <a:ext cx="5581015" cy="307777"/>
          </a:xfrm>
          <a:prstGeom prst="rect">
            <a:avLst/>
          </a:prstGeom>
        </p:spPr>
        <p:txBody>
          <a:bodyPr wrap="none">
            <a:spAutoFit/>
          </a:bodyPr>
          <a:lstStyle/>
          <a:p>
            <a:r>
              <a:rPr lang="en-US" b="0" dirty="0" smtClean="0"/>
              <a:t>Create 2 dummy credentials.  One for Admin and other for Tool User</a:t>
            </a:r>
            <a:endParaRPr lang="en-US" b="0" dirty="0"/>
          </a:p>
        </p:txBody>
      </p:sp>
    </p:spTree>
    <p:extLst>
      <p:ext uri="{BB962C8B-B14F-4D97-AF65-F5344CB8AC3E}">
        <p14:creationId xmlns:p14="http://schemas.microsoft.com/office/powerpoint/2010/main" val="4091173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88257" y="417047"/>
            <a:ext cx="8842375"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kern="0" dirty="0" smtClean="0">
                <a:solidFill>
                  <a:srgbClr val="0A69AA"/>
                </a:solidFill>
              </a:rPr>
              <a:t>Admin Page</a:t>
            </a:r>
            <a:endParaRPr lang="en-US" b="0" kern="0" dirty="0" smtClean="0"/>
          </a:p>
        </p:txBody>
      </p:sp>
      <p:sp>
        <p:nvSpPr>
          <p:cNvPr id="4" name="Rectangle 3"/>
          <p:cNvSpPr/>
          <p:nvPr/>
        </p:nvSpPr>
        <p:spPr>
          <a:xfrm>
            <a:off x="188257" y="881536"/>
            <a:ext cx="4887620" cy="307777"/>
          </a:xfrm>
          <a:prstGeom prst="rect">
            <a:avLst/>
          </a:prstGeom>
        </p:spPr>
        <p:txBody>
          <a:bodyPr wrap="none">
            <a:spAutoFit/>
          </a:bodyPr>
          <a:lstStyle/>
          <a:p>
            <a:r>
              <a:rPr lang="en-US" dirty="0"/>
              <a:t>2</a:t>
            </a:r>
            <a:r>
              <a:rPr lang="en-US" dirty="0" smtClean="0"/>
              <a:t>.  Admin page should be created something like below</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444" b="10200"/>
          <a:stretch/>
        </p:blipFill>
        <p:spPr bwMode="auto">
          <a:xfrm>
            <a:off x="121023" y="1216207"/>
            <a:ext cx="8780930" cy="4337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48232" y="5631342"/>
            <a:ext cx="8843126" cy="738664"/>
          </a:xfrm>
          <a:prstGeom prst="rect">
            <a:avLst/>
          </a:prstGeom>
        </p:spPr>
        <p:txBody>
          <a:bodyPr wrap="none">
            <a:spAutoFit/>
          </a:bodyPr>
          <a:lstStyle/>
          <a:p>
            <a:r>
              <a:rPr lang="en-US" b="0" dirty="0" smtClean="0"/>
              <a:t>Two important buttons are Tooling Center Page and Customer Site page.  Most of the other buttons would be </a:t>
            </a:r>
          </a:p>
          <a:p>
            <a:r>
              <a:rPr lang="en-US" b="0" dirty="0" smtClean="0"/>
              <a:t>dummy in this page.  Modifications can be done during development.  Once Tooling Center Page is clicked,</a:t>
            </a:r>
          </a:p>
          <a:p>
            <a:r>
              <a:rPr lang="en-US" b="0" dirty="0" smtClean="0"/>
              <a:t>Next screen should appear.  </a:t>
            </a:r>
            <a:endParaRPr lang="en-US" b="0" dirty="0"/>
          </a:p>
        </p:txBody>
      </p:sp>
    </p:spTree>
    <p:extLst>
      <p:ext uri="{BB962C8B-B14F-4D97-AF65-F5344CB8AC3E}">
        <p14:creationId xmlns:p14="http://schemas.microsoft.com/office/powerpoint/2010/main" val="1342902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88257" y="417047"/>
            <a:ext cx="8842375"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kern="0" dirty="0" smtClean="0">
                <a:solidFill>
                  <a:srgbClr val="0A69AA"/>
                </a:solidFill>
              </a:rPr>
              <a:t>Tooling Center Page</a:t>
            </a:r>
            <a:endParaRPr lang="en-US" b="0" kern="0" dirty="0" smtClean="0"/>
          </a:p>
        </p:txBody>
      </p:sp>
      <p:grpSp>
        <p:nvGrpSpPr>
          <p:cNvPr id="4" name="Group 3"/>
          <p:cNvGrpSpPr/>
          <p:nvPr/>
        </p:nvGrpSpPr>
        <p:grpSpPr>
          <a:xfrm>
            <a:off x="0" y="940455"/>
            <a:ext cx="8845614" cy="5573042"/>
            <a:chOff x="0" y="940455"/>
            <a:chExt cx="8845614" cy="5573042"/>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0455"/>
              <a:ext cx="8845614" cy="3322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64" y="4262719"/>
              <a:ext cx="8498542" cy="2250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192652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88257" y="417047"/>
            <a:ext cx="8842375"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kern="0" dirty="0" smtClean="0">
                <a:solidFill>
                  <a:srgbClr val="0A69AA"/>
                </a:solidFill>
              </a:rPr>
              <a:t>Tooling Center Page – Details</a:t>
            </a:r>
            <a:endParaRPr lang="en-US" b="0" kern="0" dirty="0" smtClean="0"/>
          </a:p>
        </p:txBody>
      </p:sp>
      <p:sp>
        <p:nvSpPr>
          <p:cNvPr id="4" name="Rectangle 3"/>
          <p:cNvSpPr/>
          <p:nvPr/>
        </p:nvSpPr>
        <p:spPr>
          <a:xfrm>
            <a:off x="448233" y="1134036"/>
            <a:ext cx="8672567" cy="738664"/>
          </a:xfrm>
          <a:prstGeom prst="rect">
            <a:avLst/>
          </a:prstGeom>
        </p:spPr>
        <p:txBody>
          <a:bodyPr wrap="none">
            <a:spAutoFit/>
          </a:bodyPr>
          <a:lstStyle/>
          <a:p>
            <a:pPr marL="285750" indent="-285750">
              <a:buFont typeface="Arial" panose="020B0604020202020204" pitchFamily="34" charset="0"/>
              <a:buChar char="•"/>
            </a:pPr>
            <a:r>
              <a:rPr lang="en-US" b="0" dirty="0" smtClean="0"/>
              <a:t>Similar page as shown above should be developed.  Once “Create New Outage Event” button is clicked</a:t>
            </a:r>
          </a:p>
          <a:p>
            <a:r>
              <a:rPr lang="en-US" b="0" dirty="0" smtClean="0"/>
              <a:t>Below screen should open where it will enable users to fill in the details of New Outage Events.</a:t>
            </a:r>
          </a:p>
          <a:p>
            <a:endParaRPr lang="en-US" b="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135" y="1704220"/>
            <a:ext cx="6914290" cy="4252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6893" y="6087036"/>
            <a:ext cx="9158276" cy="523220"/>
          </a:xfrm>
          <a:prstGeom prst="rect">
            <a:avLst/>
          </a:prstGeom>
        </p:spPr>
        <p:txBody>
          <a:bodyPr wrap="none">
            <a:spAutoFit/>
          </a:bodyPr>
          <a:lstStyle/>
          <a:p>
            <a:pPr marL="285750" indent="-285750">
              <a:buFont typeface="Arial" panose="020B0604020202020204" pitchFamily="34" charset="0"/>
              <a:buChar char="•"/>
            </a:pPr>
            <a:r>
              <a:rPr lang="en-US" b="0" dirty="0" smtClean="0"/>
              <a:t>Once all the details are entered and Click on “Add Outage Event” button, all the details should be saved in the</a:t>
            </a:r>
          </a:p>
          <a:p>
            <a:r>
              <a:rPr lang="en-US" b="0" dirty="0" smtClean="0"/>
              <a:t>Backend database</a:t>
            </a:r>
            <a:endParaRPr lang="en-US" b="0" dirty="0"/>
          </a:p>
        </p:txBody>
      </p:sp>
    </p:spTree>
    <p:extLst>
      <p:ext uri="{BB962C8B-B14F-4D97-AF65-F5344CB8AC3E}">
        <p14:creationId xmlns:p14="http://schemas.microsoft.com/office/powerpoint/2010/main" val="2150589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4705"/>
            <a:ext cx="8888505" cy="4792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6893" y="5320553"/>
            <a:ext cx="7987554" cy="954107"/>
          </a:xfrm>
          <a:prstGeom prst="rect">
            <a:avLst/>
          </a:prstGeom>
        </p:spPr>
        <p:txBody>
          <a:bodyPr wrap="square">
            <a:spAutoFit/>
          </a:bodyPr>
          <a:lstStyle/>
          <a:p>
            <a:pPr marL="285750" indent="-285750">
              <a:buFont typeface="Arial" panose="020B0604020202020204" pitchFamily="34" charset="0"/>
              <a:buChar char="•"/>
            </a:pPr>
            <a:r>
              <a:rPr lang="en-US" b="0" dirty="0" smtClean="0"/>
              <a:t>The New Outage Event details should be auto-populated in Main Tooling Center Page as shown above.  </a:t>
            </a:r>
          </a:p>
          <a:p>
            <a:pPr marL="285750" indent="-285750">
              <a:buFont typeface="Arial" panose="020B0604020202020204" pitchFamily="34" charset="0"/>
              <a:buChar char="•"/>
            </a:pPr>
            <a:r>
              <a:rPr lang="en-US" b="0" dirty="0" smtClean="0"/>
              <a:t>Once we click on Continue Scanning, a new page should open as shown below where the users can start scanning the tools using barcode scanner.</a:t>
            </a:r>
            <a:endParaRPr lang="en-US" b="0" dirty="0"/>
          </a:p>
        </p:txBody>
      </p:sp>
    </p:spTree>
    <p:extLst>
      <p:ext uri="{BB962C8B-B14F-4D97-AF65-F5344CB8AC3E}">
        <p14:creationId xmlns:p14="http://schemas.microsoft.com/office/powerpoint/2010/main" val="601990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88257" y="417047"/>
            <a:ext cx="8842375"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kern="0" dirty="0" smtClean="0">
                <a:solidFill>
                  <a:srgbClr val="0A69AA"/>
                </a:solidFill>
              </a:rPr>
              <a:t>Barcode Scanning</a:t>
            </a:r>
            <a:endParaRPr lang="en-US" b="0" kern="0" dirty="0" smtClean="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744" b="9364"/>
          <a:stretch/>
        </p:blipFill>
        <p:spPr bwMode="auto">
          <a:xfrm>
            <a:off x="353450" y="803710"/>
            <a:ext cx="8511987" cy="4346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6893" y="5320553"/>
            <a:ext cx="7987554" cy="954107"/>
          </a:xfrm>
          <a:prstGeom prst="rect">
            <a:avLst/>
          </a:prstGeom>
        </p:spPr>
        <p:txBody>
          <a:bodyPr wrap="square">
            <a:spAutoFit/>
          </a:bodyPr>
          <a:lstStyle/>
          <a:p>
            <a:pPr marL="285750" indent="-285750">
              <a:buFont typeface="Arial" panose="020B0604020202020204" pitchFamily="34" charset="0"/>
              <a:buChar char="•"/>
            </a:pPr>
            <a:r>
              <a:rPr lang="en-US" b="0" dirty="0" smtClean="0"/>
              <a:t>This Scanning page can be modified as per convenience.  The basic concept is that as and when we scan the parts, the details of the PN and </a:t>
            </a:r>
            <a:r>
              <a:rPr lang="en-US" b="0" dirty="0" err="1" smtClean="0"/>
              <a:t>desc</a:t>
            </a:r>
            <a:r>
              <a:rPr lang="en-US" b="0" dirty="0" smtClean="0"/>
              <a:t>. etc., should be auto populated.  Should look something similar to a Supermarket billing page. </a:t>
            </a:r>
          </a:p>
          <a:p>
            <a:pPr marL="285750" indent="-285750">
              <a:buFont typeface="Arial" panose="020B0604020202020204" pitchFamily="34" charset="0"/>
              <a:buChar char="•"/>
            </a:pPr>
            <a:r>
              <a:rPr lang="en-US" b="0" dirty="0" smtClean="0"/>
              <a:t>Once all the parts are scanned, it should get saved in the data base. </a:t>
            </a:r>
            <a:endParaRPr lang="en-US" b="0" dirty="0"/>
          </a:p>
        </p:txBody>
      </p:sp>
    </p:spTree>
    <p:extLst>
      <p:ext uri="{BB962C8B-B14F-4D97-AF65-F5344CB8AC3E}">
        <p14:creationId xmlns:p14="http://schemas.microsoft.com/office/powerpoint/2010/main" val="278872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8818"/>
          <a:stretch/>
        </p:blipFill>
        <p:spPr bwMode="auto">
          <a:xfrm>
            <a:off x="0" y="820272"/>
            <a:ext cx="8848165" cy="4064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bwMode="auto">
          <a:xfrm>
            <a:off x="188257" y="417047"/>
            <a:ext cx="8842375"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kern="0" dirty="0" smtClean="0">
                <a:solidFill>
                  <a:srgbClr val="0A69AA"/>
                </a:solidFill>
              </a:rPr>
              <a:t>Summary Page</a:t>
            </a:r>
            <a:endParaRPr lang="en-US" b="0" kern="0" dirty="0" smtClean="0"/>
          </a:p>
        </p:txBody>
      </p:sp>
      <p:sp>
        <p:nvSpPr>
          <p:cNvPr id="5" name="Rectangle 4"/>
          <p:cNvSpPr/>
          <p:nvPr/>
        </p:nvSpPr>
        <p:spPr>
          <a:xfrm>
            <a:off x="26893" y="4972417"/>
            <a:ext cx="7987554" cy="307777"/>
          </a:xfrm>
          <a:prstGeom prst="rect">
            <a:avLst/>
          </a:prstGeom>
        </p:spPr>
        <p:txBody>
          <a:bodyPr wrap="square">
            <a:spAutoFit/>
          </a:bodyPr>
          <a:lstStyle/>
          <a:p>
            <a:pPr marL="285750" indent="-285750">
              <a:buFont typeface="Arial" panose="020B0604020202020204" pitchFamily="34" charset="0"/>
              <a:buChar char="•"/>
            </a:pPr>
            <a:r>
              <a:rPr lang="en-US" b="0" dirty="0" smtClean="0"/>
              <a:t>Details of all Scanned parts should be displayed as summary as shown above </a:t>
            </a:r>
            <a:endParaRPr lang="en-US" b="0" dirty="0"/>
          </a:p>
        </p:txBody>
      </p:sp>
    </p:spTree>
    <p:extLst>
      <p:ext uri="{BB962C8B-B14F-4D97-AF65-F5344CB8AC3E}">
        <p14:creationId xmlns:p14="http://schemas.microsoft.com/office/powerpoint/2010/main" val="4082989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88257" y="417047"/>
            <a:ext cx="8842375"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kern="0" dirty="0" smtClean="0">
                <a:solidFill>
                  <a:srgbClr val="0A69AA"/>
                </a:solidFill>
              </a:rPr>
              <a:t>Activity Page</a:t>
            </a:r>
            <a:endParaRPr lang="en-US" b="0" kern="0" dirty="0" smtClean="0"/>
          </a:p>
        </p:txBody>
      </p:sp>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38093" b="21649"/>
          <a:stretch/>
        </p:blipFill>
        <p:spPr bwMode="auto">
          <a:xfrm>
            <a:off x="2808920" y="417047"/>
            <a:ext cx="6221712" cy="4427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6893" y="1099664"/>
            <a:ext cx="2595283" cy="2246769"/>
          </a:xfrm>
          <a:prstGeom prst="rect">
            <a:avLst/>
          </a:prstGeom>
        </p:spPr>
        <p:txBody>
          <a:bodyPr wrap="square">
            <a:spAutoFit/>
          </a:bodyPr>
          <a:lstStyle/>
          <a:p>
            <a:pPr marL="285750" indent="-285750">
              <a:buFont typeface="Arial" panose="020B0604020202020204" pitchFamily="34" charset="0"/>
              <a:buChar char="•"/>
            </a:pPr>
            <a:r>
              <a:rPr lang="en-US" b="0" dirty="0" smtClean="0"/>
              <a:t>Once Activity Tracker” button is clicked on the Tool Center Main Page, this page should open we can enter various activities as shown in the dropdown.</a:t>
            </a:r>
          </a:p>
          <a:p>
            <a:pPr marL="285750" indent="-285750">
              <a:buFont typeface="Arial" panose="020B0604020202020204" pitchFamily="34" charset="0"/>
              <a:buChar char="•"/>
            </a:pPr>
            <a:r>
              <a:rPr lang="en-US" b="0" dirty="0" smtClean="0"/>
              <a:t>Start and End time should be captured in this tracker and all the data should be saved in the backend.</a:t>
            </a:r>
            <a:endParaRPr lang="en-US" b="0" dirty="0"/>
          </a:p>
        </p:txBody>
      </p:sp>
    </p:spTree>
    <p:extLst>
      <p:ext uri="{BB962C8B-B14F-4D97-AF65-F5344CB8AC3E}">
        <p14:creationId xmlns:p14="http://schemas.microsoft.com/office/powerpoint/2010/main" val="1947385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genpact_ppt_template_april11aj">
  <a:themeElements>
    <a:clrScheme name="Genpact New color scheme">
      <a:dk1>
        <a:srgbClr val="1D1D1B"/>
      </a:dk1>
      <a:lt1>
        <a:srgbClr val="FFFFFF"/>
      </a:lt1>
      <a:dk2>
        <a:srgbClr val="1D1D1B"/>
      </a:dk2>
      <a:lt2>
        <a:srgbClr val="EBECEC"/>
      </a:lt2>
      <a:accent1>
        <a:srgbClr val="00BDFF"/>
      </a:accent1>
      <a:accent2>
        <a:srgbClr val="0069AA"/>
      </a:accent2>
      <a:accent3>
        <a:srgbClr val="9C9E9F"/>
      </a:accent3>
      <a:accent4>
        <a:srgbClr val="414141"/>
      </a:accent4>
      <a:accent5>
        <a:srgbClr val="78A340"/>
      </a:accent5>
      <a:accent6>
        <a:srgbClr val="F7902B"/>
      </a:accent6>
      <a:hlink>
        <a:srgbClr val="0A69AA"/>
      </a:hlink>
      <a:folHlink>
        <a:srgbClr val="F7902B"/>
      </a:folHlink>
    </a:clrScheme>
    <a:fontScheme name="Genpact New Guidlines">
      <a:majorFont>
        <a:latin typeface="Trebuchet MS"/>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miter lim="800000"/>
          <a:headEnd/>
          <a:tailEnd/>
        </a:ln>
      </a:spPr>
      <a:bodyPr vert="horz" wrap="square" lIns="0" tIns="0" rIns="0" bIns="0" numCol="1" rtlCol="0" anchor="t" anchorCtr="0" compatLnSpc="1">
        <a:prstTxWarp prst="textNoShape">
          <a:avLst/>
        </a:prstTxWarp>
        <a:spAutoFit/>
      </a:bodyPr>
      <a:lstStyle>
        <a:defPPr algn="ctr" defTabSz="973138" eaLnBrk="0" hangingPunct="0">
          <a:spcBef>
            <a:spcPts val="1200"/>
          </a:spcBef>
          <a:buClr>
            <a:srgbClr val="F8901F"/>
          </a:buClr>
          <a:tabLst>
            <a:tab pos="1374775" algn="l"/>
          </a:tabLst>
          <a:defRPr b="0" dirty="0">
            <a:ea typeface="+mn-ea"/>
            <a:cs typeface="+mn-cs"/>
          </a:defRPr>
        </a:defPPr>
      </a:lstStyle>
    </a:spDef>
    <a:lnDef>
      <a:spPr bwMode="auto">
        <a:noFill/>
        <a:ln w="9525" cap="flat" cmpd="sng" algn="ctr">
          <a:solidFill>
            <a:schemeClr val="bg2"/>
          </a:solidFill>
          <a:prstDash val="dash"/>
          <a:round/>
          <a:headEnd type="none" w="med" len="med"/>
          <a:tailEnd type="none" w="med" len="med"/>
        </a:ln>
        <a:effectLst/>
      </a:spPr>
      <a:bodyPr/>
      <a:lstStyle/>
    </a:lnDef>
    <a:txDef>
      <a:spPr>
        <a:noFill/>
      </a:spPr>
      <a:bodyPr wrap="square" lIns="0" tIns="0" rIns="0" bIns="0" rtlCol="0">
        <a:spAutoFit/>
      </a:bodyPr>
      <a:lstStyle>
        <a:defPPr>
          <a:defRPr dirty="0" err="1" smtClean="0"/>
        </a:defPPr>
      </a:lstStyle>
    </a:txDef>
  </a:objectDefaults>
  <a:extraClrSchemeLst>
    <a:extraClrScheme>
      <a:clrScheme name="1_Genpact_New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Genpact_New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Genpact_New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Genpact_New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Genpact_New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Genpact_New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Genpact_New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Genpact_New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Genpact_New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Genpact_New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Genpact_New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Genpact_New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genpact_ppt_template_april11aj</Template>
  <TotalTime>99</TotalTime>
  <Words>468</Words>
  <Application>Microsoft Office PowerPoint</Application>
  <PresentationFormat>On-screen Show (4:3)</PresentationFormat>
  <Paragraphs>39</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genpact_ppt_template_april11aj</vt:lpstr>
      <vt:lpstr>Field Service Tool Management (FSTM)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GENPACT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where the Title of the Presentation will be. Highlight key words in blue</dc:title>
  <dc:creator>703090519</dc:creator>
  <cp:lastModifiedBy>K, Balakrishnan</cp:lastModifiedBy>
  <cp:revision>20</cp:revision>
  <dcterms:created xsi:type="dcterms:W3CDTF">2012-04-13T07:34:33Z</dcterms:created>
  <dcterms:modified xsi:type="dcterms:W3CDTF">2017-04-17T09:07:03Z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