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1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9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0871-C2A0-445D-8E80-04A68FCB6D6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13FDA-C745-41B6-8129-A6FD0C74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7199" y="365125"/>
            <a:ext cx="10117668" cy="5536174"/>
            <a:chOff x="457199" y="365125"/>
            <a:chExt cx="10117668" cy="55361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199" y="365125"/>
              <a:ext cx="10117668" cy="553617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1972" y="779500"/>
              <a:ext cx="6631853" cy="457566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063348" y="779500"/>
              <a:ext cx="2446867" cy="4616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104" y="2371653"/>
            <a:ext cx="128587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643" y="1280833"/>
            <a:ext cx="1438275" cy="109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360" y="3806031"/>
            <a:ext cx="1514475" cy="390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16033" y="4426265"/>
            <a:ext cx="369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on any site will take to slide 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66467" y="3427881"/>
            <a:ext cx="76200" cy="945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4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65125"/>
            <a:ext cx="10117668" cy="55361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63348" y="779500"/>
            <a:ext cx="2446867" cy="4616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5" y="865448"/>
            <a:ext cx="6832921" cy="44442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2272" y="-4207"/>
            <a:ext cx="688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the summarized data by value stream and then by site/machine</a:t>
            </a:r>
          </a:p>
        </p:txBody>
      </p:sp>
    </p:spTree>
    <p:extLst>
      <p:ext uri="{BB962C8B-B14F-4D97-AF65-F5344CB8AC3E}">
        <p14:creationId xmlns:p14="http://schemas.microsoft.com/office/powerpoint/2010/main" val="258625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88108" y="522144"/>
            <a:ext cx="10117668" cy="5536174"/>
            <a:chOff x="688108" y="522144"/>
            <a:chExt cx="10117668" cy="55361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108" y="522144"/>
              <a:ext cx="10117668" cy="553617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4596" y="1027906"/>
              <a:ext cx="8793404" cy="445636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Rectangle 10"/>
          <p:cNvSpPr/>
          <p:nvPr/>
        </p:nvSpPr>
        <p:spPr>
          <a:xfrm>
            <a:off x="3698009" y="62953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data for selected site and asset group.   </a:t>
            </a:r>
          </a:p>
        </p:txBody>
      </p:sp>
    </p:spTree>
    <p:extLst>
      <p:ext uri="{BB962C8B-B14F-4D97-AF65-F5344CB8AC3E}">
        <p14:creationId xmlns:p14="http://schemas.microsoft.com/office/powerpoint/2010/main" val="10870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" y="365125"/>
            <a:ext cx="8449594" cy="6337196"/>
          </a:xfrm>
        </p:spPr>
      </p:pic>
    </p:spTree>
    <p:extLst>
      <p:ext uri="{BB962C8B-B14F-4D97-AF65-F5344CB8AC3E}">
        <p14:creationId xmlns:p14="http://schemas.microsoft.com/office/powerpoint/2010/main" val="427672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Pawan Sr (GE Power, Non-GE)</dc:creator>
  <cp:lastModifiedBy>Kumar, Pawan Sr (GE Power, Non-GE)</cp:lastModifiedBy>
  <cp:revision>19</cp:revision>
  <dcterms:created xsi:type="dcterms:W3CDTF">2017-01-26T19:09:35Z</dcterms:created>
  <dcterms:modified xsi:type="dcterms:W3CDTF">2017-01-26T20:21:22Z</dcterms:modified>
</cp:coreProperties>
</file>