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957175" cy="7242175"/>
  <p:notesSz cx="6858000" cy="9144000"/>
  <p:defaultTextStyle>
    <a:defPPr>
      <a:defRPr lang="en-US"/>
    </a:defPPr>
    <a:lvl1pPr marL="0" algn="l" defTabSz="9394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9727" algn="l" defTabSz="9394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9455" algn="l" defTabSz="9394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409182" algn="l" defTabSz="9394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78909" algn="l" defTabSz="9394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48636" algn="l" defTabSz="9394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818364" algn="l" defTabSz="9394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88091" algn="l" defTabSz="9394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57818" algn="l" defTabSz="9394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52" y="624"/>
      </p:cViewPr>
      <p:guideLst>
        <p:guide orient="horz" pos="2281"/>
        <p:guide pos="40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788" y="2249770"/>
            <a:ext cx="11013599" cy="15523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576" y="4103899"/>
            <a:ext cx="9070023" cy="185077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69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394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09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78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48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183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88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578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1B656-67D5-41FB-9BBA-A3A487A4CF3E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ACD0-5DC1-4837-9471-7DFCBBCFE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66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1B656-67D5-41FB-9BBA-A3A487A4CF3E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ACD0-5DC1-4837-9471-7DFCBBCFE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474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152885" y="290024"/>
            <a:ext cx="4080610" cy="617931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6553" y="290024"/>
            <a:ext cx="12030377" cy="617931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1B656-67D5-41FB-9BBA-A3A487A4CF3E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ACD0-5DC1-4837-9471-7DFCBBCFE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76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1B656-67D5-41FB-9BBA-A3A487A4CF3E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ACD0-5DC1-4837-9471-7DFCBBCFE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77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527" y="4653770"/>
            <a:ext cx="11013599" cy="1438376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3527" y="3069543"/>
            <a:ext cx="11013599" cy="1584225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6972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394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40918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789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3486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8183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880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7578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1B656-67D5-41FB-9BBA-A3A487A4CF3E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ACD0-5DC1-4837-9471-7DFCBBCFE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66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6554" y="1689842"/>
            <a:ext cx="8055493" cy="4779501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78000" y="1689842"/>
            <a:ext cx="8055494" cy="4779501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1B656-67D5-41FB-9BBA-A3A487A4CF3E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ACD0-5DC1-4837-9471-7DFCBBCFE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31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859" y="290023"/>
            <a:ext cx="11661458" cy="120702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7859" y="1621108"/>
            <a:ext cx="5725002" cy="675601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69727" indent="0">
              <a:buNone/>
              <a:defRPr sz="2100" b="1"/>
            </a:lvl2pPr>
            <a:lvl3pPr marL="939455" indent="0">
              <a:buNone/>
              <a:defRPr sz="1800" b="1"/>
            </a:lvl3pPr>
            <a:lvl4pPr marL="1409182" indent="0">
              <a:buNone/>
              <a:defRPr sz="1600" b="1"/>
            </a:lvl4pPr>
            <a:lvl5pPr marL="1878909" indent="0">
              <a:buNone/>
              <a:defRPr sz="1600" b="1"/>
            </a:lvl5pPr>
            <a:lvl6pPr marL="2348636" indent="0">
              <a:buNone/>
              <a:defRPr sz="1600" b="1"/>
            </a:lvl6pPr>
            <a:lvl7pPr marL="2818364" indent="0">
              <a:buNone/>
              <a:defRPr sz="1600" b="1"/>
            </a:lvl7pPr>
            <a:lvl8pPr marL="3288091" indent="0">
              <a:buNone/>
              <a:defRPr sz="1600" b="1"/>
            </a:lvl8pPr>
            <a:lvl9pPr marL="37578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859" y="2296708"/>
            <a:ext cx="5725002" cy="417263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2067" y="1621108"/>
            <a:ext cx="5727251" cy="675601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69727" indent="0">
              <a:buNone/>
              <a:defRPr sz="2100" b="1"/>
            </a:lvl2pPr>
            <a:lvl3pPr marL="939455" indent="0">
              <a:buNone/>
              <a:defRPr sz="1800" b="1"/>
            </a:lvl3pPr>
            <a:lvl4pPr marL="1409182" indent="0">
              <a:buNone/>
              <a:defRPr sz="1600" b="1"/>
            </a:lvl4pPr>
            <a:lvl5pPr marL="1878909" indent="0">
              <a:buNone/>
              <a:defRPr sz="1600" b="1"/>
            </a:lvl5pPr>
            <a:lvl6pPr marL="2348636" indent="0">
              <a:buNone/>
              <a:defRPr sz="1600" b="1"/>
            </a:lvl6pPr>
            <a:lvl7pPr marL="2818364" indent="0">
              <a:buNone/>
              <a:defRPr sz="1600" b="1"/>
            </a:lvl7pPr>
            <a:lvl8pPr marL="3288091" indent="0">
              <a:buNone/>
              <a:defRPr sz="1600" b="1"/>
            </a:lvl8pPr>
            <a:lvl9pPr marL="37578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2067" y="2296708"/>
            <a:ext cx="5727251" cy="417263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1B656-67D5-41FB-9BBA-A3A487A4CF3E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ACD0-5DC1-4837-9471-7DFCBBCFE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73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1B656-67D5-41FB-9BBA-A3A487A4CF3E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ACD0-5DC1-4837-9471-7DFCBBCFE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44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1B656-67D5-41FB-9BBA-A3A487A4CF3E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ACD0-5DC1-4837-9471-7DFCBBCFE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60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860" y="288346"/>
            <a:ext cx="4262821" cy="1227146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5895" y="288347"/>
            <a:ext cx="7243421" cy="6180996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7860" y="1515494"/>
            <a:ext cx="4262821" cy="4953849"/>
          </a:xfrm>
        </p:spPr>
        <p:txBody>
          <a:bodyPr/>
          <a:lstStyle>
            <a:lvl1pPr marL="0" indent="0">
              <a:buNone/>
              <a:defRPr sz="1400"/>
            </a:lvl1pPr>
            <a:lvl2pPr marL="469727" indent="0">
              <a:buNone/>
              <a:defRPr sz="1200"/>
            </a:lvl2pPr>
            <a:lvl3pPr marL="939455" indent="0">
              <a:buNone/>
              <a:defRPr sz="1000"/>
            </a:lvl3pPr>
            <a:lvl4pPr marL="1409182" indent="0">
              <a:buNone/>
              <a:defRPr sz="900"/>
            </a:lvl4pPr>
            <a:lvl5pPr marL="1878909" indent="0">
              <a:buNone/>
              <a:defRPr sz="900"/>
            </a:lvl5pPr>
            <a:lvl6pPr marL="2348636" indent="0">
              <a:buNone/>
              <a:defRPr sz="900"/>
            </a:lvl6pPr>
            <a:lvl7pPr marL="2818364" indent="0">
              <a:buNone/>
              <a:defRPr sz="900"/>
            </a:lvl7pPr>
            <a:lvl8pPr marL="3288091" indent="0">
              <a:buNone/>
              <a:defRPr sz="900"/>
            </a:lvl8pPr>
            <a:lvl9pPr marL="375781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1B656-67D5-41FB-9BBA-A3A487A4CF3E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ACD0-5DC1-4837-9471-7DFCBBCFE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65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9697" y="5069522"/>
            <a:ext cx="7774305" cy="598486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39697" y="647102"/>
            <a:ext cx="7774305" cy="4345305"/>
          </a:xfrm>
        </p:spPr>
        <p:txBody>
          <a:bodyPr/>
          <a:lstStyle>
            <a:lvl1pPr marL="0" indent="0">
              <a:buNone/>
              <a:defRPr sz="3300"/>
            </a:lvl1pPr>
            <a:lvl2pPr marL="469727" indent="0">
              <a:buNone/>
              <a:defRPr sz="2900"/>
            </a:lvl2pPr>
            <a:lvl3pPr marL="939455" indent="0">
              <a:buNone/>
              <a:defRPr sz="2500"/>
            </a:lvl3pPr>
            <a:lvl4pPr marL="1409182" indent="0">
              <a:buNone/>
              <a:defRPr sz="2100"/>
            </a:lvl4pPr>
            <a:lvl5pPr marL="1878909" indent="0">
              <a:buNone/>
              <a:defRPr sz="2100"/>
            </a:lvl5pPr>
            <a:lvl6pPr marL="2348636" indent="0">
              <a:buNone/>
              <a:defRPr sz="2100"/>
            </a:lvl6pPr>
            <a:lvl7pPr marL="2818364" indent="0">
              <a:buNone/>
              <a:defRPr sz="2100"/>
            </a:lvl7pPr>
            <a:lvl8pPr marL="3288091" indent="0">
              <a:buNone/>
              <a:defRPr sz="2100"/>
            </a:lvl8pPr>
            <a:lvl9pPr marL="3757818" indent="0">
              <a:buNone/>
              <a:defRPr sz="2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39697" y="5668008"/>
            <a:ext cx="7774305" cy="849949"/>
          </a:xfrm>
        </p:spPr>
        <p:txBody>
          <a:bodyPr/>
          <a:lstStyle>
            <a:lvl1pPr marL="0" indent="0">
              <a:buNone/>
              <a:defRPr sz="1400"/>
            </a:lvl1pPr>
            <a:lvl2pPr marL="469727" indent="0">
              <a:buNone/>
              <a:defRPr sz="1200"/>
            </a:lvl2pPr>
            <a:lvl3pPr marL="939455" indent="0">
              <a:buNone/>
              <a:defRPr sz="1000"/>
            </a:lvl3pPr>
            <a:lvl4pPr marL="1409182" indent="0">
              <a:buNone/>
              <a:defRPr sz="900"/>
            </a:lvl4pPr>
            <a:lvl5pPr marL="1878909" indent="0">
              <a:buNone/>
              <a:defRPr sz="900"/>
            </a:lvl5pPr>
            <a:lvl6pPr marL="2348636" indent="0">
              <a:buNone/>
              <a:defRPr sz="900"/>
            </a:lvl6pPr>
            <a:lvl7pPr marL="2818364" indent="0">
              <a:buNone/>
              <a:defRPr sz="900"/>
            </a:lvl7pPr>
            <a:lvl8pPr marL="3288091" indent="0">
              <a:buNone/>
              <a:defRPr sz="900"/>
            </a:lvl8pPr>
            <a:lvl9pPr marL="375781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1B656-67D5-41FB-9BBA-A3A487A4CF3E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ACD0-5DC1-4837-9471-7DFCBBCFE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60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7859" y="290023"/>
            <a:ext cx="11661458" cy="1207029"/>
          </a:xfrm>
          <a:prstGeom prst="rect">
            <a:avLst/>
          </a:prstGeom>
        </p:spPr>
        <p:txBody>
          <a:bodyPr vert="horz" lIns="93945" tIns="46973" rIns="93945" bIns="4697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7859" y="1689842"/>
            <a:ext cx="11661458" cy="4779501"/>
          </a:xfrm>
          <a:prstGeom prst="rect">
            <a:avLst/>
          </a:prstGeom>
        </p:spPr>
        <p:txBody>
          <a:bodyPr vert="horz" lIns="93945" tIns="46973" rIns="93945" bIns="4697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7859" y="6712425"/>
            <a:ext cx="3023341" cy="385579"/>
          </a:xfrm>
          <a:prstGeom prst="rect">
            <a:avLst/>
          </a:prstGeom>
        </p:spPr>
        <p:txBody>
          <a:bodyPr vert="horz" lIns="93945" tIns="46973" rIns="93945" bIns="46973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1B656-67D5-41FB-9BBA-A3A487A4CF3E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035" y="6712425"/>
            <a:ext cx="4103105" cy="385579"/>
          </a:xfrm>
          <a:prstGeom prst="rect">
            <a:avLst/>
          </a:prstGeom>
        </p:spPr>
        <p:txBody>
          <a:bodyPr vert="horz" lIns="93945" tIns="46973" rIns="93945" bIns="46973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85975" y="6712425"/>
            <a:ext cx="3023341" cy="385579"/>
          </a:xfrm>
          <a:prstGeom prst="rect">
            <a:avLst/>
          </a:prstGeom>
        </p:spPr>
        <p:txBody>
          <a:bodyPr vert="horz" lIns="93945" tIns="46973" rIns="93945" bIns="46973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6ACD0-5DC1-4837-9471-7DFCBBCFE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9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39455" rtl="0" eaLnBrk="1" latinLnBrk="0" hangingPunct="1"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2295" indent="-352295" algn="l" defTabSz="939455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763307" indent="-293580" algn="l" defTabSz="939455" rtl="0" eaLnBrk="1" latinLnBrk="0" hangingPunct="1">
        <a:spcBef>
          <a:spcPct val="20000"/>
        </a:spcBef>
        <a:buFont typeface="Arial" panose="020B0604020202020204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74318" indent="-234864" algn="l" defTabSz="9394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44045" indent="-234864" algn="l" defTabSz="939455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13773" indent="-234864" algn="l" defTabSz="939455" rtl="0" eaLnBrk="1" latinLnBrk="0" hangingPunct="1">
        <a:spcBef>
          <a:spcPct val="20000"/>
        </a:spcBef>
        <a:buFont typeface="Arial" panose="020B0604020202020204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583500" indent="-234864" algn="l" defTabSz="9394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053227" indent="-234864" algn="l" defTabSz="9394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22955" indent="-234864" algn="l" defTabSz="9394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3992682" indent="-234864" algn="l" defTabSz="9394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94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9727" algn="l" defTabSz="9394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9455" algn="l" defTabSz="9394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09182" algn="l" defTabSz="9394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78909" algn="l" defTabSz="9394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48636" algn="l" defTabSz="9394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18364" algn="l" defTabSz="9394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88091" algn="l" defTabSz="9394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57818" algn="l" defTabSz="9394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Users\703182868\Documents\1_Genapct\Projects\SPOG\SPOG_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" y="1587"/>
            <a:ext cx="12954000" cy="723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405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Genpact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lal, Roshan</dc:creator>
  <cp:lastModifiedBy>lal, Roshan</cp:lastModifiedBy>
  <cp:revision>2</cp:revision>
  <dcterms:created xsi:type="dcterms:W3CDTF">2017-03-24T11:05:03Z</dcterms:created>
  <dcterms:modified xsi:type="dcterms:W3CDTF">2017-03-24T14:49:23Z</dcterms:modified>
</cp:coreProperties>
</file>