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3" r:id="rId4"/>
    <p:sldMasterId id="2147484020" r:id="rId5"/>
  </p:sldMasterIdLst>
  <p:notesMasterIdLst>
    <p:notesMasterId r:id="rId7"/>
  </p:notesMasterIdLst>
  <p:handoutMasterIdLst>
    <p:handoutMasterId r:id="rId8"/>
  </p:handoutMasterIdLst>
  <p:sldIdLst>
    <p:sldId id="944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8DFF"/>
    <a:srgbClr val="CDCDFF"/>
    <a:srgbClr val="D5D5FF"/>
    <a:srgbClr val="7F7F7F"/>
    <a:srgbClr val="00008C"/>
    <a:srgbClr val="9898FF"/>
    <a:srgbClr val="3131FF"/>
    <a:srgbClr val="0033A0"/>
    <a:srgbClr val="3C1053"/>
    <a:srgbClr val="2C6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200CB-C444-4746-A047-4668A0B0FEC0}" v="1" dt="2022-03-04T06:38:09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7" autoAdjust="0"/>
    <p:restoredTop sz="94343" autoAdjust="0"/>
  </p:normalViewPr>
  <p:slideViewPr>
    <p:cSldViewPr>
      <p:cViewPr varScale="1">
        <p:scale>
          <a:sx n="88" d="100"/>
          <a:sy n="88" d="100"/>
        </p:scale>
        <p:origin x="916" y="64"/>
      </p:cViewPr>
      <p:guideLst>
        <p:guide orient="horz" pos="1620"/>
        <p:guide pos="2880"/>
        <p:guide orient="horz" pos="4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, Jayesh (Cognizant)" userId="ef1391cc-2394-4513-a65a-7ad5c7f81070" providerId="ADAL" clId="{452200CB-C444-4746-A047-4668A0B0FEC0}"/>
    <pc:docChg chg="custSel modSld">
      <pc:chgData name="Sharma, Jayesh (Cognizant)" userId="ef1391cc-2394-4513-a65a-7ad5c7f81070" providerId="ADAL" clId="{452200CB-C444-4746-A047-4668A0B0FEC0}" dt="2022-03-04T06:38:27.601" v="54" actId="14100"/>
      <pc:docMkLst>
        <pc:docMk/>
      </pc:docMkLst>
      <pc:sldChg chg="delSp modSp mod">
        <pc:chgData name="Sharma, Jayesh (Cognizant)" userId="ef1391cc-2394-4513-a65a-7ad5c7f81070" providerId="ADAL" clId="{452200CB-C444-4746-A047-4668A0B0FEC0}" dt="2022-03-04T06:38:27.601" v="54" actId="14100"/>
        <pc:sldMkLst>
          <pc:docMk/>
          <pc:sldMk cId="3813438646" sldId="944"/>
        </pc:sldMkLst>
        <pc:spChg chg="del">
          <ac:chgData name="Sharma, Jayesh (Cognizant)" userId="ef1391cc-2394-4513-a65a-7ad5c7f81070" providerId="ADAL" clId="{452200CB-C444-4746-A047-4668A0B0FEC0}" dt="2022-03-04T06:38:11.039" v="51" actId="478"/>
          <ac:spMkLst>
            <pc:docMk/>
            <pc:sldMk cId="3813438646" sldId="944"/>
            <ac:spMk id="6" creationId="{00000000-0000-0000-0000-000000000000}"/>
          </ac:spMkLst>
        </pc:spChg>
        <pc:spChg chg="mod">
          <ac:chgData name="Sharma, Jayesh (Cognizant)" userId="ef1391cc-2394-4513-a65a-7ad5c7f81070" providerId="ADAL" clId="{452200CB-C444-4746-A047-4668A0B0FEC0}" dt="2022-03-04T06:38:27.601" v="54" actId="14100"/>
          <ac:spMkLst>
            <pc:docMk/>
            <pc:sldMk cId="3813438646" sldId="944"/>
            <ac:spMk id="7" creationId="{00000000-0000-0000-0000-000000000000}"/>
          </ac:spMkLst>
        </pc:spChg>
        <pc:spChg chg="mod">
          <ac:chgData name="Sharma, Jayesh (Cognizant)" userId="ef1391cc-2394-4513-a65a-7ad5c7f81070" providerId="ADAL" clId="{452200CB-C444-4746-A047-4668A0B0FEC0}" dt="2022-03-04T06:37:33.345" v="47" actId="20577"/>
          <ac:spMkLst>
            <pc:docMk/>
            <pc:sldMk cId="3813438646" sldId="944"/>
            <ac:spMk id="10" creationId="{00000000-0000-0000-0000-000000000000}"/>
          </ac:spMkLst>
        </pc:spChg>
        <pc:spChg chg="mod">
          <ac:chgData name="Sharma, Jayesh (Cognizant)" userId="ef1391cc-2394-4513-a65a-7ad5c7f81070" providerId="ADAL" clId="{452200CB-C444-4746-A047-4668A0B0FEC0}" dt="2022-03-04T06:35:50.335" v="18" actId="20577"/>
          <ac:spMkLst>
            <pc:docMk/>
            <pc:sldMk cId="3813438646" sldId="944"/>
            <ac:spMk id="11" creationId="{00000000-0000-0000-0000-000000000000}"/>
          </ac:spMkLst>
        </pc:spChg>
        <pc:spChg chg="del mod">
          <ac:chgData name="Sharma, Jayesh (Cognizant)" userId="ef1391cc-2394-4513-a65a-7ad5c7f81070" providerId="ADAL" clId="{452200CB-C444-4746-A047-4668A0B0FEC0}" dt="2022-03-04T06:38:09.134" v="50" actId="478"/>
          <ac:spMkLst>
            <pc:docMk/>
            <pc:sldMk cId="3813438646" sldId="944"/>
            <ac:spMk id="12" creationId="{00000000-0000-0000-0000-000000000000}"/>
          </ac:spMkLst>
        </pc:spChg>
        <pc:spChg chg="del">
          <ac:chgData name="Sharma, Jayesh (Cognizant)" userId="ef1391cc-2394-4513-a65a-7ad5c7f81070" providerId="ADAL" clId="{452200CB-C444-4746-A047-4668A0B0FEC0}" dt="2022-03-04T06:38:06.012" v="49" actId="478"/>
          <ac:spMkLst>
            <pc:docMk/>
            <pc:sldMk cId="3813438646" sldId="944"/>
            <ac:spMk id="1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pic>
        <p:nvPicPr>
          <p:cNvPr id="17" name="Picture 2" descr="BNY Mellon Logo PNG Transparent - PngPix"/>
          <p:cNvPicPr>
            <a:picLocks noChangeAspect="1" noChangeArrowheads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800" y="333556"/>
            <a:ext cx="3363200" cy="71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48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iri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i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iri"/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iri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0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157682"/>
            <a:ext cx="8385048" cy="42587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1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4518" y="1047861"/>
            <a:ext cx="7835824" cy="33192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Calibiri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Calibi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267" y="4764530"/>
            <a:ext cx="368163" cy="22759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72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4800600"/>
            <a:ext cx="4572000" cy="155448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048" y="4800600"/>
            <a:ext cx="228600" cy="155448"/>
          </a:xfrm>
        </p:spPr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84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8385048" cy="40377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7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4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07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85048" cy="3626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44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0" indent="-231770">
              <a:buNone/>
              <a:defRPr sz="4400">
                <a:solidFill>
                  <a:schemeClr val="tx1"/>
                </a:solidFill>
              </a:defRPr>
            </a:lvl2pPr>
            <a:lvl3pPr marL="228594" indent="-22859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9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00B140"/>
                </a:solidFill>
              </a:rPr>
              <a:pPr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11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A118-26D6-4737-8A2E-1ED7FA72F2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302" y="34876"/>
            <a:ext cx="8458638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2764" y="435188"/>
            <a:ext cx="850931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726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68840"/>
            <a:ext cx="8385048" cy="496239"/>
          </a:xfrm>
        </p:spPr>
        <p:txBody>
          <a:bodyPr>
            <a:normAutofit/>
          </a:bodyPr>
          <a:lstStyle>
            <a:lvl1pPr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4872518"/>
            <a:ext cx="4572000" cy="155448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4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03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181854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048" y="4815260"/>
            <a:ext cx="228600" cy="155448"/>
          </a:xfrm>
        </p:spPr>
        <p:txBody>
          <a:bodyPr anchor="ctr" anchorCtr="0"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1815" y="0"/>
            <a:ext cx="9144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844000" y="4762888"/>
            <a:ext cx="1212352" cy="260195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616441" y="4817212"/>
            <a:ext cx="0" cy="1515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8824" y="4792981"/>
            <a:ext cx="981456" cy="159512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© 2019 Cognizant</a:t>
            </a:r>
          </a:p>
        </p:txBody>
      </p:sp>
    </p:spTree>
    <p:extLst>
      <p:ext uri="{BB962C8B-B14F-4D97-AF65-F5344CB8AC3E}">
        <p14:creationId xmlns:p14="http://schemas.microsoft.com/office/powerpoint/2010/main" val="4273404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181854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048" y="4815260"/>
            <a:ext cx="228600" cy="155448"/>
          </a:xfrm>
        </p:spPr>
        <p:txBody>
          <a:bodyPr anchor="ctr" anchorCtr="0"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1815" y="0"/>
            <a:ext cx="9144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844000" y="4762888"/>
            <a:ext cx="1212352" cy="260195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616441" y="4817212"/>
            <a:ext cx="0" cy="1515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8824" y="4792981"/>
            <a:ext cx="981456" cy="159512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© 2019 Cognizant</a:t>
            </a:r>
          </a:p>
        </p:txBody>
      </p:sp>
    </p:spTree>
    <p:extLst>
      <p:ext uri="{BB962C8B-B14F-4D97-AF65-F5344CB8AC3E}">
        <p14:creationId xmlns:p14="http://schemas.microsoft.com/office/powerpoint/2010/main" val="66785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181854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048" y="4815260"/>
            <a:ext cx="228600" cy="155448"/>
          </a:xfrm>
        </p:spPr>
        <p:txBody>
          <a:bodyPr anchor="ctr" anchorCtr="0"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1815" y="0"/>
            <a:ext cx="9144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844000" y="4762888"/>
            <a:ext cx="1212352" cy="260195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616441" y="4817212"/>
            <a:ext cx="0" cy="1515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8824" y="4792981"/>
            <a:ext cx="981456" cy="159512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© 2019 Cognizant</a:t>
            </a:r>
          </a:p>
        </p:txBody>
      </p:sp>
    </p:spTree>
    <p:extLst>
      <p:ext uri="{BB962C8B-B14F-4D97-AF65-F5344CB8AC3E}">
        <p14:creationId xmlns:p14="http://schemas.microsoft.com/office/powerpoint/2010/main" val="4187077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rallelogram 38"/>
          <p:cNvSpPr/>
          <p:nvPr userDrawn="1"/>
        </p:nvSpPr>
        <p:spPr>
          <a:xfrm>
            <a:off x="751113" y="4720183"/>
            <a:ext cx="4769313" cy="352560"/>
          </a:xfrm>
          <a:prstGeom prst="parallelogram">
            <a:avLst>
              <a:gd name="adj" fmla="val 994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/>
          </a:p>
        </p:txBody>
      </p:sp>
      <p:sp>
        <p:nvSpPr>
          <p:cNvPr id="40" name="Parallelogram 39"/>
          <p:cNvSpPr/>
          <p:nvPr userDrawn="1"/>
        </p:nvSpPr>
        <p:spPr>
          <a:xfrm>
            <a:off x="10416" y="4720183"/>
            <a:ext cx="502920" cy="423317"/>
          </a:xfrm>
          <a:prstGeom prst="parallelogram">
            <a:avLst>
              <a:gd name="adj" fmla="val 99481"/>
            </a:avLst>
          </a:prstGeom>
          <a:solidFill>
            <a:srgbClr val="026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/>
          </a:p>
        </p:txBody>
      </p:sp>
      <p:sp>
        <p:nvSpPr>
          <p:cNvPr id="25" name="Freeform 24"/>
          <p:cNvSpPr/>
          <p:nvPr userDrawn="1"/>
        </p:nvSpPr>
        <p:spPr>
          <a:xfrm>
            <a:off x="1" y="0"/>
            <a:ext cx="8700686" cy="411480"/>
          </a:xfrm>
          <a:custGeom>
            <a:avLst/>
            <a:gdLst>
              <a:gd name="connsiteX0" fmla="*/ 0 w 11600915"/>
              <a:gd name="connsiteY0" fmla="*/ 0 h 699148"/>
              <a:gd name="connsiteX1" fmla="*/ 1055825 w 11600915"/>
              <a:gd name="connsiteY1" fmla="*/ 0 h 699148"/>
              <a:gd name="connsiteX2" fmla="*/ 11227878 w 11600915"/>
              <a:gd name="connsiteY2" fmla="*/ 0 h 699148"/>
              <a:gd name="connsiteX3" fmla="*/ 11600915 w 11600915"/>
              <a:gd name="connsiteY3" fmla="*/ 0 h 699148"/>
              <a:gd name="connsiteX4" fmla="*/ 11227878 w 11600915"/>
              <a:gd name="connsiteY4" fmla="*/ 381975 h 699148"/>
              <a:gd name="connsiteX5" fmla="*/ 11227878 w 11600915"/>
              <a:gd name="connsiteY5" fmla="*/ 699148 h 699148"/>
              <a:gd name="connsiteX6" fmla="*/ 10918127 w 11600915"/>
              <a:gd name="connsiteY6" fmla="*/ 699148 h 699148"/>
              <a:gd name="connsiteX7" fmla="*/ 373037 w 11600915"/>
              <a:gd name="connsiteY7" fmla="*/ 699148 h 699148"/>
              <a:gd name="connsiteX8" fmla="*/ 0 w 11600915"/>
              <a:gd name="connsiteY8" fmla="*/ 699148 h 69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00915" h="699148">
                <a:moveTo>
                  <a:pt x="0" y="0"/>
                </a:moveTo>
                <a:lnTo>
                  <a:pt x="1055825" y="0"/>
                </a:lnTo>
                <a:lnTo>
                  <a:pt x="11227878" y="0"/>
                </a:lnTo>
                <a:lnTo>
                  <a:pt x="11600915" y="0"/>
                </a:lnTo>
                <a:lnTo>
                  <a:pt x="11227878" y="381975"/>
                </a:lnTo>
                <a:lnTo>
                  <a:pt x="11227878" y="699148"/>
                </a:lnTo>
                <a:lnTo>
                  <a:pt x="10918127" y="699148"/>
                </a:lnTo>
                <a:lnTo>
                  <a:pt x="373037" y="699148"/>
                </a:lnTo>
                <a:lnTo>
                  <a:pt x="0" y="699148"/>
                </a:lnTo>
                <a:close/>
              </a:path>
            </a:pathLst>
          </a:custGeom>
          <a:solidFill>
            <a:srgbClr val="006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Parallelogram 20"/>
          <p:cNvSpPr/>
          <p:nvPr userDrawn="1"/>
        </p:nvSpPr>
        <p:spPr>
          <a:xfrm>
            <a:off x="8576475" y="0"/>
            <a:ext cx="567525" cy="342900"/>
          </a:xfrm>
          <a:prstGeom prst="parallelogram">
            <a:avLst>
              <a:gd name="adj" fmla="val 99481"/>
            </a:avLst>
          </a:prstGeom>
          <a:solidFill>
            <a:srgbClr val="1FA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8168889" y="0"/>
            <a:ext cx="819545" cy="411480"/>
          </a:xfrm>
          <a:prstGeom prst="parallelogram">
            <a:avLst>
              <a:gd name="adj" fmla="val 99481"/>
            </a:avLst>
          </a:prstGeom>
          <a:solidFill>
            <a:srgbClr val="231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66" y="-40187"/>
            <a:ext cx="7982478" cy="48228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234949" y="4720181"/>
            <a:ext cx="772574" cy="328680"/>
          </a:xfrm>
          <a:prstGeom prst="parallelogram">
            <a:avLst>
              <a:gd name="adj" fmla="val 100889"/>
            </a:avLst>
          </a:prstGeom>
          <a:solidFill>
            <a:srgbClr val="231F1E"/>
          </a:solidFill>
          <a:ln>
            <a:noFill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CB53D8-4DF9-41DF-9499-7D2F7209948D}" type="slidenum">
              <a:rPr lang="en-US" sz="900" smtClean="0">
                <a:solidFill>
                  <a:schemeClr val="bg1"/>
                </a:solidFill>
              </a:rPr>
              <a:pPr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848" y="4672976"/>
            <a:ext cx="1885387" cy="211676"/>
          </a:xfrm>
          <a:prstGeom prst="rect">
            <a:avLst/>
          </a:prstGeom>
        </p:spPr>
      </p:pic>
      <p:pic>
        <p:nvPicPr>
          <p:cNvPr id="15" name="Picture 2" descr="D:\backup\2014\July\03.07.2014\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8" y="4672976"/>
            <a:ext cx="851745" cy="25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5" descr="D:\backup\2013\Oct\31.10.2013\Partnership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689" y="4656979"/>
            <a:ext cx="338310" cy="33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5655485" y="4905559"/>
            <a:ext cx="352051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spc="150" baseline="0" dirty="0">
                <a:solidFill>
                  <a:srgbClr val="006BA6"/>
                </a:solidFill>
                <a:latin typeface="Calibri" panose="020F0502020204030204" pitchFamily="34" charset="0"/>
                <a:cs typeface="Aharoni" panose="02010803020104030203" pitchFamily="2" charset="-79"/>
              </a:rPr>
              <a:t>PARTNER | INNOVATE | TRANSFORM | TO KEEP IT HEALTHY</a:t>
            </a:r>
          </a:p>
        </p:txBody>
      </p:sp>
      <p:sp>
        <p:nvSpPr>
          <p:cNvPr id="13" name="Rectangle 33"/>
          <p:cNvSpPr>
            <a:spLocks noChangeArrowheads="1"/>
          </p:cNvSpPr>
          <p:nvPr userDrawn="1"/>
        </p:nvSpPr>
        <p:spPr bwMode="auto">
          <a:xfrm>
            <a:off x="1587426" y="4846908"/>
            <a:ext cx="2875854" cy="16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Calibri" panose="020F0502020204030204" pitchFamily="34" charset="0"/>
                <a:ea typeface="Arial Bold" pitchFamily="-112" charset="0"/>
                <a:cs typeface="Calibri" panose="020F0502020204030204" pitchFamily="34" charset="0"/>
              </a:rPr>
              <a:t>© 2018, Cognizant Technology Solutions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6525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08218" y="388144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32"/>
          <p:cNvSpPr>
            <a:spLocks noGrp="1"/>
          </p:cNvSpPr>
          <p:nvPr>
            <p:ph type="title"/>
          </p:nvPr>
        </p:nvSpPr>
        <p:spPr>
          <a:xfrm>
            <a:off x="380784" y="19052"/>
            <a:ext cx="8382437" cy="38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200" y="4781553"/>
            <a:ext cx="548640" cy="326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050" b="1" kern="1200" smtClean="0">
                <a:solidFill>
                  <a:schemeClr val="bg1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457189">
              <a:defRPr/>
            </a:pPr>
            <a:fld id="{4247E4F7-FAE5-48FB-B259-BD35FEBE6D1E}" type="slidenum">
              <a:rPr lang="en-US" sz="1050">
                <a:solidFill>
                  <a:prstClr val="white"/>
                </a:solidFill>
                <a:cs typeface="Arial" panose="020B0604020202020204" pitchFamily="34" charset="0"/>
              </a:rPr>
              <a:pPr defTabSz="457189">
                <a:defRPr/>
              </a:pPr>
              <a:t>‹#›</a:t>
            </a:fld>
            <a:endParaRPr lang="en-US" sz="10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24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08218" y="388144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32"/>
          <p:cNvSpPr>
            <a:spLocks noGrp="1"/>
          </p:cNvSpPr>
          <p:nvPr>
            <p:ph type="title"/>
          </p:nvPr>
        </p:nvSpPr>
        <p:spPr>
          <a:xfrm>
            <a:off x="380784" y="19052"/>
            <a:ext cx="8382437" cy="38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200" y="4781553"/>
            <a:ext cx="548640" cy="326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050" b="1" kern="1200" smtClean="0">
                <a:solidFill>
                  <a:schemeClr val="bg1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457189">
              <a:defRPr/>
            </a:pPr>
            <a:fld id="{4247E4F7-FAE5-48FB-B259-BD35FEBE6D1E}" type="slidenum">
              <a:rPr lang="en-US" sz="1050">
                <a:solidFill>
                  <a:prstClr val="white"/>
                </a:solidFill>
                <a:cs typeface="Arial" panose="020B0604020202020204" pitchFamily="34" charset="0"/>
              </a:rPr>
              <a:pPr defTabSz="457189">
                <a:defRPr/>
              </a:pPr>
              <a:t>‹#›</a:t>
            </a:fld>
            <a:endParaRPr lang="en-US" sz="10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10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5" y="247699"/>
            <a:ext cx="8464987" cy="455444"/>
          </a:xfrm>
        </p:spPr>
        <p:txBody>
          <a:bodyPr/>
          <a:lstStyle>
            <a:lvl1pPr>
              <a:defRPr sz="1750"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9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670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EFEF571-C9B4-4D92-A7F7-315B894862A8}" type="slidenum">
              <a:rPr lang="en-US" smtClean="0">
                <a:solidFill>
                  <a:srgbClr val="00B140"/>
                </a:solidFill>
              </a:rPr>
              <a:pPr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8877" y="59219"/>
            <a:ext cx="8754134" cy="365760"/>
          </a:xfrm>
          <a:prstGeom prst="rect">
            <a:avLst/>
          </a:prstGeom>
        </p:spPr>
        <p:txBody>
          <a:bodyPr/>
          <a:lstStyle>
            <a:lvl1pPr>
              <a:defRPr sz="21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Scope Definition</a:t>
            </a:r>
          </a:p>
        </p:txBody>
      </p:sp>
    </p:spTree>
    <p:extLst>
      <p:ext uri="{BB962C8B-B14F-4D97-AF65-F5344CB8AC3E}">
        <p14:creationId xmlns:p14="http://schemas.microsoft.com/office/powerpoint/2010/main" val="1301052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_N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50" y="4854348"/>
            <a:ext cx="6286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defRPr>
            </a:lvl1pPr>
          </a:lstStyle>
          <a:p>
            <a:fld id="{B39F3810-4318-4880-9D52-993D34A8444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1854" y="4744828"/>
            <a:ext cx="1106480" cy="35791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reeform 7"/>
          <p:cNvSpPr/>
          <p:nvPr userDrawn="1"/>
        </p:nvSpPr>
        <p:spPr>
          <a:xfrm rot="5400000">
            <a:off x="1508344" y="-1503581"/>
            <a:ext cx="487942" cy="3499865"/>
          </a:xfrm>
          <a:custGeom>
            <a:avLst/>
            <a:gdLst>
              <a:gd name="connsiteX0" fmla="*/ 650589 w 650589"/>
              <a:gd name="connsiteY0" fmla="*/ 4665272 h 4665272"/>
              <a:gd name="connsiteX1" fmla="*/ 0 w 650589"/>
              <a:gd name="connsiteY1" fmla="*/ 4665272 h 4665272"/>
              <a:gd name="connsiteX2" fmla="*/ 0 w 650589"/>
              <a:gd name="connsiteY2" fmla="*/ 0 h 4665272"/>
              <a:gd name="connsiteX3" fmla="*/ 621771 w 650589"/>
              <a:gd name="connsiteY3" fmla="*/ 4665270 h 4665272"/>
              <a:gd name="connsiteX4" fmla="*/ 650589 w 650589"/>
              <a:gd name="connsiteY4" fmla="*/ 4665270 h 466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589" h="4665272">
                <a:moveTo>
                  <a:pt x="650589" y="4665272"/>
                </a:moveTo>
                <a:lnTo>
                  <a:pt x="0" y="4665272"/>
                </a:lnTo>
                <a:lnTo>
                  <a:pt x="0" y="0"/>
                </a:lnTo>
                <a:lnTo>
                  <a:pt x="621771" y="4665270"/>
                </a:lnTo>
                <a:lnTo>
                  <a:pt x="650589" y="466527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33000">
                <a:srgbClr val="147EC2"/>
              </a:gs>
              <a:gs pos="100000">
                <a:srgbClr val="66ACD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15" name="Freeform 14"/>
          <p:cNvSpPr/>
          <p:nvPr userDrawn="1"/>
        </p:nvSpPr>
        <p:spPr>
          <a:xfrm>
            <a:off x="1477578" y="4121855"/>
            <a:ext cx="7667613" cy="1021646"/>
          </a:xfrm>
          <a:custGeom>
            <a:avLst/>
            <a:gdLst>
              <a:gd name="connsiteX0" fmla="*/ 10220822 w 10220822"/>
              <a:gd name="connsiteY0" fmla="*/ 0 h 1362194"/>
              <a:gd name="connsiteX1" fmla="*/ 10220822 w 10220822"/>
              <a:gd name="connsiteY1" fmla="*/ 1362194 h 1362194"/>
              <a:gd name="connsiteX2" fmla="*/ 0 w 10220822"/>
              <a:gd name="connsiteY2" fmla="*/ 1362194 h 13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0822" h="1362194">
                <a:moveTo>
                  <a:pt x="10220822" y="0"/>
                </a:moveTo>
                <a:lnTo>
                  <a:pt x="10220822" y="1362194"/>
                </a:lnTo>
                <a:lnTo>
                  <a:pt x="0" y="136219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30000">
                <a:srgbClr val="147EC2"/>
              </a:gs>
              <a:gs pos="100000">
                <a:srgbClr val="66ACD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5570" y="4465341"/>
            <a:ext cx="1192541" cy="377190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401050" y="4854749"/>
            <a:ext cx="6286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9F3810-4318-4880-9D52-993D34A84442}" type="slidenum">
              <a:rPr lang="en-US" sz="675" smtClean="0"/>
              <a:pPr/>
              <a:t>‹#›</a:t>
            </a:fld>
            <a:endParaRPr lang="en-US" sz="675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147995" y="4940235"/>
            <a:ext cx="3567380" cy="106359"/>
          </a:xfrm>
        </p:spPr>
        <p:txBody>
          <a:bodyPr lIns="0" rIns="0"/>
          <a:lstStyle>
            <a:lvl1pPr algn="r">
              <a:defRPr sz="675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COMPANY CONFIDENTIAL  |  FOR INTERNAL USE ONLY  |  DO NOT COPY</a:t>
            </a:r>
          </a:p>
        </p:txBody>
      </p:sp>
    </p:spTree>
    <p:extLst>
      <p:ext uri="{BB962C8B-B14F-4D97-AF65-F5344CB8AC3E}">
        <p14:creationId xmlns:p14="http://schemas.microsoft.com/office/powerpoint/2010/main" val="3453505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0" indent="-231770">
              <a:buNone/>
              <a:defRPr sz="4400">
                <a:solidFill>
                  <a:schemeClr val="tx1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1FEF27-0812-4E22-93E8-02C4F29DA03B}" type="datetimeFigureOut">
              <a:rPr lang="en-US" smtClean="0"/>
              <a:t>3/4/2022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490" y="4775830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2018 Cognizant </a:t>
            </a:r>
          </a:p>
        </p:txBody>
      </p:sp>
    </p:spTree>
    <p:extLst>
      <p:ext uri="{BB962C8B-B14F-4D97-AF65-F5344CB8AC3E}">
        <p14:creationId xmlns:p14="http://schemas.microsoft.com/office/powerpoint/2010/main" val="9657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 userDrawn="1"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7653336" y="4695411"/>
            <a:ext cx="0" cy="269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pic>
        <p:nvPicPr>
          <p:cNvPr id="12" name="Picture 2" descr="BNY Mellon Logo PNG Transparent - PngPix"/>
          <p:cNvPicPr>
            <a:picLocks noChangeAspect="1" noChangeArrowheads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33" y="4711932"/>
            <a:ext cx="1246969" cy="26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44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 userDrawn="1"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BNY Mellon Logo PNG Transparent - PngPix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24350"/>
            <a:ext cx="2027801" cy="43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22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51989"/>
            <a:ext cx="9144000" cy="691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546"/>
            <a:ext cx="5029200" cy="1052692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7"/>
            <a:ext cx="5029200" cy="538609"/>
          </a:xfrm>
        </p:spPr>
        <p:txBody>
          <a:bodyPr>
            <a:spAutoFit/>
          </a:bodyPr>
          <a:lstStyle>
            <a:lvl1pPr marL="0" marR="0" indent="0" algn="l" defTabSz="91433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584" indent="-22858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584" indent="-22858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584" indent="-22858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584" indent="-22858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584" indent="-22858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584" indent="-22858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584" indent="-22858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85800" y="2744237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294701" y="384048"/>
            <a:ext cx="2385905" cy="512064"/>
          </a:xfrm>
          <a:prstGeom prst="rect">
            <a:avLst/>
          </a:prstGeom>
        </p:spPr>
      </p:pic>
      <p:pic>
        <p:nvPicPr>
          <p:cNvPr id="4" name="Picture 2" descr="Image result for bny logo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110"/>
            <a:ext cx="1781663" cy="96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84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4" y="100456"/>
            <a:ext cx="8385048" cy="382502"/>
          </a:xfrm>
        </p:spPr>
        <p:txBody>
          <a:bodyPr>
            <a:normAutofit/>
          </a:bodyPr>
          <a:lstStyle>
            <a:lvl1pPr>
              <a:defRPr sz="1950" b="1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7" y="4719850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291385" y="410257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5979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864" y="2278785"/>
            <a:ext cx="3238136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6" y="-972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solidFill>
                <a:schemeClr val="tx2"/>
              </a:solidFill>
              <a:latin typeface="Calibi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2509095" y="2680202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294701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2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8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56" indent="-231756">
              <a:buNone/>
              <a:defRPr sz="4400">
                <a:solidFill>
                  <a:schemeClr val="bg1"/>
                </a:solidFill>
              </a:defRPr>
            </a:lvl2pPr>
            <a:lvl3pPr marL="228582" indent="-22858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Calibiri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Calibiri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1"/>
            <a:ext cx="914400" cy="15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iri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1"/>
            <a:ext cx="4572000" cy="15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iri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1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3" y="4780026"/>
            <a:ext cx="127816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4" y="247696"/>
            <a:ext cx="8464987" cy="4554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9" y="994479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594" indent="-227007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1" indent="-166684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690" indent="-176209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50" indent="-176209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7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04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image" Target="../media/image9.jpeg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7653336" y="4695411"/>
            <a:ext cx="0" cy="269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BNY Mellon Logo PNG Transparent - PngPix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33" y="4711932"/>
            <a:ext cx="1246969" cy="26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3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4005" r:id="rId2"/>
    <p:sldLayoutId id="2147484012" r:id="rId3"/>
    <p:sldLayoutId id="2147484016" r:id="rId4"/>
  </p:sldLayoutIdLst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0">
          <p15:clr>
            <a:srgbClr val="F26B43"/>
          </p15:clr>
        </p15:guide>
        <p15:guide id="3" pos="5520">
          <p15:clr>
            <a:srgbClr val="F26B43"/>
          </p15:clr>
        </p15:guide>
        <p15:guide id="4" orient="horz" pos="2916">
          <p15:clr>
            <a:srgbClr val="F26B43"/>
          </p15:clr>
        </p15:guide>
        <p15:guide id="5" orient="horz" pos="5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  <a:latin typeface="Calibiri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85916" y="4780026"/>
            <a:ext cx="1278163" cy="274320"/>
          </a:xfrm>
          <a:prstGeom prst="rect">
            <a:avLst/>
          </a:prstGeom>
        </p:spPr>
      </p:pic>
      <p:pic>
        <p:nvPicPr>
          <p:cNvPr id="8" name="Picture 2" descr="Image result for bny logo"/>
          <p:cNvPicPr>
            <a:picLocks noChangeAspect="1" noChangeArrowheads="1"/>
          </p:cNvPicPr>
          <p:nvPr userDrawn="1"/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344" y="4692218"/>
            <a:ext cx="755599" cy="41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1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  <p:sldLayoutId id="2147484038" r:id="rId18"/>
    <p:sldLayoutId id="2147484039" r:id="rId19"/>
    <p:sldLayoutId id="2147484040" r:id="rId20"/>
    <p:sldLayoutId id="2147484041" r:id="rId21"/>
    <p:sldLayoutId id="2147484042" r:id="rId22"/>
    <p:sldLayoutId id="2147484043" r:id="rId23"/>
    <p:sldLayoutId id="2147484044" r:id="rId24"/>
    <p:sldLayoutId id="2147484045" r:id="rId25"/>
  </p:sldLayoutIdLst>
  <p:hf hdr="0" ftr="0" dt="0"/>
  <p:txStyles>
    <p:titleStyle>
      <a:lvl1pPr algn="l" defTabSz="91433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Calibiri"/>
          <a:ea typeface="+mj-ea"/>
          <a:cs typeface="Calibri" panose="020F0502020204030204" pitchFamily="34" charset="0"/>
        </a:defRPr>
      </a:lvl1pPr>
    </p:titleStyle>
    <p:bodyStyle>
      <a:lvl1pPr marL="0" indent="0" algn="l" defTabSz="914333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Calibiri"/>
          <a:ea typeface="+mn-ea"/>
          <a:cs typeface="Calibri" panose="020F0502020204030204" pitchFamily="34" charset="0"/>
        </a:defRPr>
      </a:lvl1pPr>
      <a:lvl2pPr marL="228584" indent="-228584" algn="l" defTabSz="914333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libiri"/>
          <a:ea typeface="+mn-ea"/>
          <a:cs typeface="Calibri" panose="020F0502020204030204" pitchFamily="34" charset="0"/>
        </a:defRPr>
      </a:lvl2pPr>
      <a:lvl3pPr marL="457166" indent="-228584" algn="l" defTabSz="914333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Calibiri"/>
          <a:ea typeface="+mn-ea"/>
          <a:cs typeface="Calibri" panose="020F0502020204030204" pitchFamily="34" charset="0"/>
        </a:defRPr>
      </a:lvl3pPr>
      <a:lvl4pPr marL="685749" indent="-228584" algn="l" defTabSz="914333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Calibiri"/>
          <a:ea typeface="+mn-ea"/>
          <a:cs typeface="Calibri" panose="020F0502020204030204" pitchFamily="34" charset="0"/>
        </a:defRPr>
      </a:lvl4pPr>
      <a:lvl5pPr marL="914333" indent="-228584" algn="l" defTabSz="914333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Calibiri"/>
          <a:ea typeface="+mn-ea"/>
          <a:cs typeface="Calibri" panose="020F0502020204030204" pitchFamily="34" charset="0"/>
        </a:defRPr>
      </a:lvl5pPr>
      <a:lvl6pPr marL="1142915" indent="-228584" algn="l" defTabSz="914333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498" indent="-228584" algn="l" defTabSz="914333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080" indent="-228584" algn="l" defTabSz="914333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080" indent="-228584" algn="l" defTabSz="914333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32546" y="341970"/>
            <a:ext cx="2570953" cy="3770419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8">
              <a:defRPr/>
            </a:pPr>
            <a:endParaRPr lang="en-US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29519" y="341969"/>
            <a:ext cx="5712363" cy="4353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US" sz="21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183"/>
          <p:cNvSpPr txBox="1">
            <a:spLocks noChangeArrowheads="1"/>
          </p:cNvSpPr>
          <p:nvPr/>
        </p:nvSpPr>
        <p:spPr bwMode="auto">
          <a:xfrm>
            <a:off x="315814" y="2120475"/>
            <a:ext cx="2563790" cy="302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68538" tIns="34269" rIns="68538" bIns="34269" anchor="t" anchorCtr="0" upright="1">
            <a:noAutofit/>
          </a:bodyPr>
          <a:lstStyle/>
          <a:p>
            <a:endParaRPr lang="en-US" sz="1050" dirty="0">
              <a:solidFill>
                <a:schemeClr val="tx2"/>
              </a:solidFill>
            </a:endParaRPr>
          </a:p>
          <a:p>
            <a:endParaRPr lang="en-US" sz="1050" dirty="0">
              <a:solidFill>
                <a:schemeClr val="tx2"/>
              </a:solidFill>
            </a:endParaRPr>
          </a:p>
          <a:p>
            <a:r>
              <a:rPr lang="en-US" sz="1050" dirty="0">
                <a:solidFill>
                  <a:schemeClr val="tx2"/>
                </a:solidFill>
              </a:rPr>
              <a:t>Completed training based on technology such as Spring Boot ,Spring Cloud, Microservices , Core Java ,Java8 REST, </a:t>
            </a:r>
            <a:r>
              <a:rPr lang="en-US" sz="1050" dirty="0" err="1">
                <a:solidFill>
                  <a:schemeClr val="tx2"/>
                </a:solidFill>
              </a:rPr>
              <a:t>SQL,Jasper</a:t>
            </a:r>
            <a:r>
              <a:rPr lang="en-US" sz="105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6074" y="732881"/>
            <a:ext cx="5798273" cy="3177751"/>
          </a:xfrm>
          <a:prstGeom prst="rect">
            <a:avLst/>
          </a:prstGeom>
        </p:spPr>
        <p:txBody>
          <a:bodyPr wrap="square" lIns="68538" tIns="34269" rIns="68538" bIns="34269">
            <a:spAutoFit/>
          </a:bodyPr>
          <a:lstStyle/>
          <a:p>
            <a:pPr marL="129687" indent="-129687" defTabSz="685315">
              <a:buFont typeface="Wingdings" pitchFamily="2" charset="2"/>
              <a:buChar char="§"/>
              <a:defRPr/>
            </a:pPr>
            <a:r>
              <a:rPr lang="en-US" sz="900" b="1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Programming Languages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: Java</a:t>
            </a:r>
          </a:p>
          <a:p>
            <a:pPr marL="129687" indent="-129687" defTabSz="685315">
              <a:buFont typeface="Wingdings" pitchFamily="2" charset="2"/>
              <a:buChar char="§"/>
              <a:defRPr/>
            </a:pPr>
            <a:r>
              <a:rPr lang="en-US" sz="900" b="1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Technologies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: Micro-service, REST, Java8, JPA, Hibernate, Jasper</a:t>
            </a:r>
          </a:p>
          <a:p>
            <a:pPr marL="129687" indent="-129687" defTabSz="685315">
              <a:buFont typeface="Wingdings" pitchFamily="2" charset="2"/>
              <a:buChar char="§"/>
              <a:defRPr/>
            </a:pPr>
            <a:r>
              <a:rPr lang="en-US" sz="900" b="1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Frameworks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: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Springboot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SpringCloud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</a:t>
            </a:r>
          </a:p>
          <a:p>
            <a:pPr marL="129687" indent="-129687" defTabSz="685315">
              <a:buFont typeface="Wingdings" pitchFamily="2" charset="2"/>
              <a:buChar char="§"/>
              <a:defRPr/>
            </a:pPr>
            <a:r>
              <a:rPr lang="en-US" sz="900" b="1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Web/Application Server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: Tomcat </a:t>
            </a:r>
          </a:p>
          <a:p>
            <a:pPr marL="129687" indent="-129687" defTabSz="685315">
              <a:buFont typeface="Wingdings" pitchFamily="2" charset="2"/>
              <a:buChar char="§"/>
              <a:defRPr/>
            </a:pPr>
            <a:r>
              <a:rPr lang="en-US" sz="900" b="1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Operating System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: Windows, Linux </a:t>
            </a:r>
          </a:p>
          <a:p>
            <a:pPr marL="129687" indent="-129687" defTabSz="685315">
              <a:buFont typeface="Wingdings" pitchFamily="2" charset="2"/>
              <a:buChar char="§"/>
              <a:defRPr/>
            </a:pPr>
            <a:r>
              <a:rPr lang="en-US" sz="900" b="1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Database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: MySQL </a:t>
            </a:r>
          </a:p>
          <a:p>
            <a:pPr marL="129687" indent="-129687" defTabSz="685315">
              <a:buFont typeface="Wingdings" pitchFamily="2" charset="2"/>
              <a:buChar char="§"/>
              <a:defRPr/>
            </a:pPr>
            <a:r>
              <a:rPr lang="en-US" sz="900" b="1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Tools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: Eclipse/STS,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VSCode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Git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, Docker, Maven, Postman,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MySQLWorkBench</a:t>
            </a:r>
            <a:endParaRPr lang="en-US" sz="900" dirty="0">
              <a:solidFill>
                <a:srgbClr val="000000"/>
              </a:solidFill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  <a:p>
            <a:pPr defTabSz="685315">
              <a:defRPr/>
            </a:pP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    </a:t>
            </a:r>
          </a:p>
          <a:p>
            <a:pPr marL="171450" indent="-171450" defTabSz="685315">
              <a:buFont typeface="Arial" panose="020B0604020202020204" pitchFamily="34" charset="0"/>
              <a:buChar char="•"/>
              <a:defRPr/>
            </a:pP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Project completed in training period-</a:t>
            </a:r>
          </a:p>
          <a:p>
            <a:pPr defTabSz="685315">
              <a:defRPr/>
            </a:pP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   </a:t>
            </a:r>
          </a:p>
          <a:p>
            <a:pPr defTabSz="685315">
              <a:defRPr/>
            </a:pP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    Product-Review Management System-</a:t>
            </a:r>
          </a:p>
          <a:p>
            <a:r>
              <a:rPr lang="en-US" sz="900" dirty="0"/>
              <a:t>     https://github.com/ojhasanchit0725/CTSProductReviewSystem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</a:rPr>
              <a:t>Worked on Product- Review management system followed by spring-boot based micro-service architecture. </a:t>
            </a:r>
            <a:r>
              <a:rPr lang="en-US" sz="900" b="1" dirty="0">
                <a:solidFill>
                  <a:schemeClr val="tx2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     Bank Management System-</a:t>
            </a:r>
          </a:p>
          <a:p>
            <a:r>
              <a:rPr lang="en-US" sz="900" dirty="0"/>
              <a:t>     https://github.com/jayesh24/BMSCTS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A bank application for customer where a customer can add ,view his/her account and invest in mutual fund.</a:t>
            </a:r>
          </a:p>
          <a:p>
            <a:r>
              <a:rPr lang="en-US" sz="9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9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 Stock-Market-</a:t>
            </a:r>
          </a:p>
          <a:p>
            <a:r>
              <a:rPr lang="en-US" sz="900" dirty="0"/>
              <a:t>     https://github.com/jayesh24/StockMarketFSEIIHT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Worked on a Stock-Market based project enhancing all full-stack technologies.</a:t>
            </a:r>
            <a:endParaRPr lang="en-US" sz="900" dirty="0">
              <a:solidFill>
                <a:schemeClr val="tx2"/>
              </a:solidFill>
            </a:endParaRPr>
          </a:p>
          <a:p>
            <a:pPr defTabSz="685315">
              <a:defRPr/>
            </a:pPr>
            <a:endParaRPr lang="en-US" sz="900" dirty="0">
              <a:solidFill>
                <a:srgbClr val="000000"/>
              </a:solidFill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  <a:p>
            <a:pPr marL="129687" indent="-129687" defTabSz="685315">
              <a:buFont typeface="Wingdings" pitchFamily="2" charset="2"/>
              <a:buChar char="§"/>
              <a:defRPr/>
            </a:pPr>
            <a:endParaRPr lang="en-US" sz="900" dirty="0">
              <a:solidFill>
                <a:srgbClr val="000000"/>
              </a:solidFill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  <a:p>
            <a:pPr marL="129687" indent="-129687" defTabSz="685315">
              <a:buFont typeface="Wingdings" pitchFamily="2" charset="2"/>
              <a:buChar char="§"/>
              <a:defRPr/>
            </a:pPr>
            <a:endParaRPr lang="en-US" sz="900" dirty="0">
              <a:solidFill>
                <a:srgbClr val="000000"/>
              </a:solidFill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5100" y="2088681"/>
            <a:ext cx="1772274" cy="276999"/>
          </a:xfrm>
          <a:prstGeom prst="roundRect">
            <a:avLst/>
          </a:prstGeom>
          <a:solidFill>
            <a:schemeClr val="tx1"/>
          </a:solidFill>
          <a:ln w="28575" cap="flat" cmpd="sng" algn="ctr">
            <a:noFill/>
            <a:prstDash val="solid"/>
          </a:ln>
          <a:effectLst/>
        </p:spPr>
        <p:txBody>
          <a:bodyPr lIns="68538" tIns="34269" rIns="68538" bIns="34269" rtlCol="0" anchor="ctr"/>
          <a:lstStyle/>
          <a:p>
            <a:pPr defTabSz="68531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>
                <a:solidFill>
                  <a:srgbClr val="FFFFFF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Profile Summary</a:t>
            </a:r>
          </a:p>
        </p:txBody>
      </p:sp>
      <p:sp>
        <p:nvSpPr>
          <p:cNvPr id="14" name="Round Same Side Corner Rectangle 13"/>
          <p:cNvSpPr/>
          <p:nvPr/>
        </p:nvSpPr>
        <p:spPr bwMode="auto">
          <a:xfrm>
            <a:off x="3029519" y="341970"/>
            <a:ext cx="2494339" cy="238340"/>
          </a:xfrm>
          <a:prstGeom prst="round2SameRect">
            <a:avLst>
              <a:gd name="adj1" fmla="val 0"/>
              <a:gd name="adj2" fmla="val 24091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38" tIns="34269" rIns="68538" bIns="34269" numCol="1" rtlCol="0" anchor="ctr" anchorCtr="0" compatLnSpc="1">
            <a:prstTxWarp prst="textNoShape">
              <a:avLst/>
            </a:prstTxWarp>
          </a:bodyPr>
          <a:lstStyle/>
          <a:p>
            <a:pPr algn="ctr" defTabSz="68531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kern="0" dirty="0">
                <a:solidFill>
                  <a:sysClr val="window" lastClr="FFFFFF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Core Competencies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CDC4D-6C6D-44E5-800E-ED152B5DDF54}"/>
              </a:ext>
            </a:extLst>
          </p:cNvPr>
          <p:cNvSpPr txBox="1"/>
          <p:nvPr/>
        </p:nvSpPr>
        <p:spPr>
          <a:xfrm>
            <a:off x="1828800" y="838416"/>
            <a:ext cx="685800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2"/>
                </a:solidFill>
              </a:rPr>
              <a:t>Jayesh  Sharma</a:t>
            </a:r>
          </a:p>
          <a:p>
            <a:pPr algn="l"/>
            <a:endParaRPr lang="en-US" sz="1200" b="1" dirty="0">
              <a:solidFill>
                <a:schemeClr val="accent2"/>
              </a:solidFill>
            </a:endParaRPr>
          </a:p>
          <a:p>
            <a:pPr algn="l"/>
            <a:r>
              <a:rPr lang="en-US" sz="1200" b="1" dirty="0">
                <a:solidFill>
                  <a:schemeClr val="accent2"/>
                </a:solidFill>
              </a:rPr>
              <a:t>844193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31" y="831920"/>
            <a:ext cx="841682" cy="105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38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2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F47419B5A80645937347D29DB86470" ma:contentTypeVersion="10" ma:contentTypeDescription="Create a new document." ma:contentTypeScope="" ma:versionID="ef1024b41c9b9d34f5a69df71d2ae60b">
  <xsd:schema xmlns:xsd="http://www.w3.org/2001/XMLSchema" xmlns:xs="http://www.w3.org/2001/XMLSchema" xmlns:p="http://schemas.microsoft.com/office/2006/metadata/properties" xmlns:ns3="9c4f8044-90a3-4ad9-aa54-fc4d0be3446d" xmlns:ns4="abfc6994-3e23-48bc-9a67-cc4423566493" targetNamespace="http://schemas.microsoft.com/office/2006/metadata/properties" ma:root="true" ma:fieldsID="1395293bac3d688bdf64f90864cd3aee" ns3:_="" ns4:_="">
    <xsd:import namespace="9c4f8044-90a3-4ad9-aa54-fc4d0be3446d"/>
    <xsd:import namespace="abfc6994-3e23-48bc-9a67-cc44235664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4f8044-90a3-4ad9-aa54-fc4d0be344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fc6994-3e23-48bc-9a67-cc442356649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57C7E4-AFD7-4041-BB38-23D0C4B714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4f8044-90a3-4ad9-aa54-fc4d0be3446d"/>
    <ds:schemaRef ds:uri="abfc6994-3e23-48bc-9a67-cc44235664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56525-4F1A-4C8B-895E-C88BEDC3A7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9c4f8044-90a3-4ad9-aa54-fc4d0be3446d"/>
    <ds:schemaRef ds:uri="abfc6994-3e23-48bc-9a67-cc4423566493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78BD1E-FD8C-4983-9974-C66A0BB9A3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 Experience - Captive Transition July2018 v1.4.pptx</Template>
  <TotalTime>33296</TotalTime>
  <Words>182</Words>
  <Application>Microsoft Office PowerPoint</Application>
  <PresentationFormat>On-screen Show (16:9)</PresentationFormat>
  <Paragraphs>29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Calibiri</vt:lpstr>
      <vt:lpstr>Calibri</vt:lpstr>
      <vt:lpstr>Courier New</vt:lpstr>
      <vt:lpstr>Wingdings</vt:lpstr>
      <vt:lpstr>1_Cognizantnewbrand</vt:lpstr>
      <vt:lpstr>Cognizant</vt:lpstr>
      <vt:lpstr>think-cell Slide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BNY Mellon Account Overview</dc:title>
  <dc:creator>rahul.agrawal2@cognizant.com</dc:creator>
  <cp:lastModifiedBy>Sharma, Jayesh (Cognizant)</cp:lastModifiedBy>
  <cp:revision>2225</cp:revision>
  <cp:lastPrinted>2017-02-17T19:35:46Z</cp:lastPrinted>
  <dcterms:created xsi:type="dcterms:W3CDTF">2018-07-31T14:01:43Z</dcterms:created>
  <dcterms:modified xsi:type="dcterms:W3CDTF">2022-03-04T06:38:30Z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0x01010015F47419B5A80645937347D29DB86470</vt:lpwstr>
  </property>
  <property fmtid="{D5CDD505-2E9C-101B-9397-08002B2CF9AE}" pid="3" name="MSIP_Label_5781dfe3-6600-4878-ab62-89c56005e52a_Enabled">
    <vt:lpwstr>true</vt:lpwstr>
  </property>
  <property fmtid="{D5CDD505-2E9C-101B-9397-08002B2CF9AE}" pid="4" name="MSIP_Label_5781dfe3-6600-4878-ab62-89c56005e52a_SetDate">
    <vt:lpwstr>2020-12-21T15:29:57Z</vt:lpwstr>
  </property>
  <property fmtid="{D5CDD505-2E9C-101B-9397-08002B2CF9AE}" pid="5" name="MSIP_Label_5781dfe3-6600-4878-ab62-89c56005e52a_Method">
    <vt:lpwstr>Privileged</vt:lpwstr>
  </property>
  <property fmtid="{D5CDD505-2E9C-101B-9397-08002B2CF9AE}" pid="6" name="MSIP_Label_5781dfe3-6600-4878-ab62-89c56005e52a_Name">
    <vt:lpwstr>Confidential</vt:lpwstr>
  </property>
  <property fmtid="{D5CDD505-2E9C-101B-9397-08002B2CF9AE}" pid="7" name="MSIP_Label_5781dfe3-6600-4878-ab62-89c56005e52a_SiteId">
    <vt:lpwstr>106bdeea-f616-4dfc-bc1d-6cbbf45e2011</vt:lpwstr>
  </property>
  <property fmtid="{D5CDD505-2E9C-101B-9397-08002B2CF9AE}" pid="8" name="MSIP_Label_5781dfe3-6600-4878-ab62-89c56005e52a_ActionId">
    <vt:lpwstr>e94fa6a4-d9ae-4622-943d-f95ed69c688d</vt:lpwstr>
  </property>
  <property fmtid="{D5CDD505-2E9C-101B-9397-08002B2CF9AE}" pid="9" name="MSIP_Label_5781dfe3-6600-4878-ab62-89c56005e52a_ContentBits">
    <vt:lpwstr>0</vt:lpwstr>
  </property>
</Properties>
</file>