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233420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135482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E039B3-CEBB-4F12-AD77-22C77C11C45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07947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0572BB-2282-4ED2-AD5C-3F3BFBE1EBE9}"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4091603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0572BB-2282-4ED2-AD5C-3F3BFBE1EBE9}"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E039B3-CEBB-4F12-AD77-22C77C11C45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9930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0572BB-2282-4ED2-AD5C-3F3BFBE1EBE9}"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3015877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440868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246245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237868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572BB-2282-4ED2-AD5C-3F3BFBE1EBE9}" type="datetimeFigureOut">
              <a:rPr lang="en-IN" smtClean="0"/>
              <a:t>11-03-2023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43368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0572BB-2282-4ED2-AD5C-3F3BFBE1EBE9}"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278455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0572BB-2282-4ED2-AD5C-3F3BFBE1EBE9}" type="datetimeFigureOut">
              <a:rPr lang="en-IN" smtClean="0"/>
              <a:t>11-03-2023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44296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0572BB-2282-4ED2-AD5C-3F3BFBE1EBE9}" type="datetimeFigureOut">
              <a:rPr lang="en-IN" smtClean="0"/>
              <a:t>11-03-2023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81409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572BB-2282-4ED2-AD5C-3F3BFBE1EBE9}" type="datetimeFigureOut">
              <a:rPr lang="en-IN" smtClean="0"/>
              <a:t>11-03-2023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329763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572BB-2282-4ED2-AD5C-3F3BFBE1EBE9}"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215621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572BB-2282-4ED2-AD5C-3F3BFBE1EBE9}" type="datetimeFigureOut">
              <a:rPr lang="en-IN" smtClean="0"/>
              <a:t>11-03-2023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E039B3-CEBB-4F12-AD77-22C77C11C45E}" type="slidenum">
              <a:rPr lang="en-IN" smtClean="0"/>
              <a:t>‹#›</a:t>
            </a:fld>
            <a:endParaRPr lang="en-IN"/>
          </a:p>
        </p:txBody>
      </p:sp>
    </p:spTree>
    <p:extLst>
      <p:ext uri="{BB962C8B-B14F-4D97-AF65-F5344CB8AC3E}">
        <p14:creationId xmlns:p14="http://schemas.microsoft.com/office/powerpoint/2010/main" val="207111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0572BB-2282-4ED2-AD5C-3F3BFBE1EBE9}" type="datetimeFigureOut">
              <a:rPr lang="en-IN" smtClean="0"/>
              <a:t>11-03-2023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E039B3-CEBB-4F12-AD77-22C77C11C45E}" type="slidenum">
              <a:rPr lang="en-IN" smtClean="0"/>
              <a:t>‹#›</a:t>
            </a:fld>
            <a:endParaRPr lang="en-IN"/>
          </a:p>
        </p:txBody>
      </p:sp>
    </p:spTree>
    <p:extLst>
      <p:ext uri="{BB962C8B-B14F-4D97-AF65-F5344CB8AC3E}">
        <p14:creationId xmlns:p14="http://schemas.microsoft.com/office/powerpoint/2010/main" val="4031804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2FD7-EEB6-111A-C090-444EDA91CE50}"/>
              </a:ext>
            </a:extLst>
          </p:cNvPr>
          <p:cNvSpPr>
            <a:spLocks noGrp="1"/>
          </p:cNvSpPr>
          <p:nvPr>
            <p:ph type="ctrTitle"/>
          </p:nvPr>
        </p:nvSpPr>
        <p:spPr>
          <a:xfrm>
            <a:off x="2589213" y="2939143"/>
            <a:ext cx="8915399" cy="1838238"/>
          </a:xfrm>
        </p:spPr>
        <p:txBody>
          <a:bodyPr>
            <a:noAutofit/>
          </a:bodyPr>
          <a:lstStyle/>
          <a:p>
            <a:pPr algn="ctr"/>
            <a:r>
              <a:rPr lang="en-US" sz="4800" b="1" dirty="0">
                <a:effectLst/>
                <a:latin typeface="Times New Roman" panose="02020603050405020304" pitchFamily="18" charset="0"/>
                <a:ea typeface="Times New Roman" panose="02020603050405020304" pitchFamily="18" charset="0"/>
              </a:rPr>
              <a:t>“KrushiKart”-</a:t>
            </a:r>
            <a:br>
              <a:rPr lang="en-US" sz="4800" b="1" dirty="0">
                <a:effectLst/>
                <a:latin typeface="Times New Roman" panose="02020603050405020304" pitchFamily="18" charset="0"/>
                <a:ea typeface="Times New Roman" panose="02020603050405020304" pitchFamily="18" charset="0"/>
              </a:rPr>
            </a:br>
            <a:r>
              <a:rPr lang="en-US" sz="4800" b="1" dirty="0">
                <a:effectLst/>
                <a:latin typeface="Times New Roman" panose="02020603050405020304" pitchFamily="18" charset="0"/>
                <a:ea typeface="Times New Roman" panose="02020603050405020304" pitchFamily="18" charset="0"/>
              </a:rPr>
              <a:t>Online Seeds, </a:t>
            </a:r>
            <a:r>
              <a:rPr lang="en-US" sz="4800" b="1" spc="5" dirty="0">
                <a:effectLst/>
                <a:latin typeface="Times New Roman" panose="02020603050405020304" pitchFamily="18" charset="0"/>
                <a:ea typeface="Times New Roman" panose="02020603050405020304" pitchFamily="18" charset="0"/>
              </a:rPr>
              <a:t>Fertilizers</a:t>
            </a:r>
            <a:r>
              <a:rPr lang="en-US" sz="4800" b="1" dirty="0">
                <a:effectLst/>
                <a:latin typeface="Times New Roman" panose="02020603050405020304" pitchFamily="18" charset="0"/>
                <a:ea typeface="Times New Roman" panose="02020603050405020304" pitchFamily="18" charset="0"/>
              </a:rPr>
              <a:t>,</a:t>
            </a:r>
            <a:r>
              <a:rPr lang="en-US" sz="4800" b="1" spc="-635" dirty="0">
                <a:effectLst/>
                <a:latin typeface="Times New Roman" panose="02020603050405020304" pitchFamily="18" charset="0"/>
                <a:ea typeface="Times New Roman" panose="02020603050405020304" pitchFamily="18" charset="0"/>
              </a:rPr>
              <a:t> </a:t>
            </a:r>
            <a:r>
              <a:rPr lang="en-US" sz="4800" b="1" dirty="0">
                <a:effectLst/>
                <a:latin typeface="Times New Roman" panose="02020603050405020304" pitchFamily="18" charset="0"/>
                <a:ea typeface="Times New Roman" panose="02020603050405020304" pitchFamily="18" charset="0"/>
              </a:rPr>
              <a:t>Machinery</a:t>
            </a:r>
            <a:r>
              <a:rPr lang="en-US" sz="4800" b="1" dirty="0">
                <a:solidFill>
                  <a:srgbClr val="202124"/>
                </a:solidFill>
                <a:effectLst/>
                <a:latin typeface="Arial" panose="020B0604020202020204" pitchFamily="34" charset="0"/>
                <a:ea typeface="Times New Roman" panose="02020603050405020304" pitchFamily="18" charset="0"/>
              </a:rPr>
              <a:t> </a:t>
            </a:r>
            <a:r>
              <a:rPr lang="en-US" sz="4800" b="1" dirty="0">
                <a:effectLst/>
                <a:latin typeface="Times New Roman" panose="02020603050405020304" pitchFamily="18" charset="0"/>
                <a:ea typeface="Times New Roman" panose="02020603050405020304" pitchFamily="18" charset="0"/>
              </a:rPr>
              <a:t>And</a:t>
            </a:r>
            <a:r>
              <a:rPr lang="en-US" sz="4800" b="1" spc="5" dirty="0">
                <a:effectLst/>
                <a:latin typeface="Times New Roman" panose="02020603050405020304" pitchFamily="18" charset="0"/>
                <a:ea typeface="Times New Roman" panose="02020603050405020304" pitchFamily="18" charset="0"/>
              </a:rPr>
              <a:t> </a:t>
            </a:r>
            <a:r>
              <a:rPr lang="en-US" sz="4800" b="1" dirty="0">
                <a:effectLst/>
                <a:latin typeface="Times New Roman" panose="02020603050405020304" pitchFamily="18" charset="0"/>
                <a:ea typeface="Times New Roman" panose="02020603050405020304" pitchFamily="18" charset="0"/>
              </a:rPr>
              <a:t>Farming Tools Store</a:t>
            </a:r>
            <a:endParaRPr lang="en-IN" dirty="0"/>
          </a:p>
        </p:txBody>
      </p:sp>
      <p:sp>
        <p:nvSpPr>
          <p:cNvPr id="3" name="Subtitle 2">
            <a:extLst>
              <a:ext uri="{FF2B5EF4-FFF2-40B4-BE49-F238E27FC236}">
                <a16:creationId xmlns:a16="http://schemas.microsoft.com/office/drawing/2014/main" id="{F81AFCB1-054D-3A3F-22FF-9FB560815DFC}"/>
              </a:ext>
            </a:extLst>
          </p:cNvPr>
          <p:cNvSpPr>
            <a:spLocks noGrp="1"/>
          </p:cNvSpPr>
          <p:nvPr>
            <p:ph type="subTitle" idx="1"/>
          </p:nvPr>
        </p:nvSpPr>
        <p:spPr/>
        <p:txBody>
          <a:bodyPr>
            <a:normAutofit fontScale="70000" lnSpcReduction="20000"/>
          </a:bodyPr>
          <a:lstStyle/>
          <a:p>
            <a:pPr algn="ctr"/>
            <a:endParaRPr lang="en-IN" dirty="0"/>
          </a:p>
          <a:p>
            <a:pPr algn="ctr"/>
            <a:r>
              <a:rPr lang="en-IN" dirty="0"/>
              <a:t>Presented By</a:t>
            </a:r>
          </a:p>
          <a:p>
            <a:pPr algn="ctr"/>
            <a:r>
              <a:rPr lang="en-IN" dirty="0"/>
              <a:t>Pritam Chavan(229143)</a:t>
            </a:r>
          </a:p>
          <a:p>
            <a:pPr algn="ctr"/>
            <a:r>
              <a:rPr lang="en-IN" dirty="0"/>
              <a:t>Jayesh </a:t>
            </a:r>
            <a:r>
              <a:rPr lang="en-IN" dirty="0" err="1"/>
              <a:t>Gangurde</a:t>
            </a:r>
            <a:r>
              <a:rPr lang="en-IN" dirty="0"/>
              <a:t>(229151)</a:t>
            </a:r>
          </a:p>
          <a:p>
            <a:endParaRPr lang="en-IN" dirty="0"/>
          </a:p>
        </p:txBody>
      </p:sp>
    </p:spTree>
    <p:extLst>
      <p:ext uri="{BB962C8B-B14F-4D97-AF65-F5344CB8AC3E}">
        <p14:creationId xmlns:p14="http://schemas.microsoft.com/office/powerpoint/2010/main" val="1740156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D337-93B0-103F-24D7-70CC68572D0D}"/>
              </a:ext>
            </a:extLst>
          </p:cNvPr>
          <p:cNvSpPr>
            <a:spLocks noGrp="1"/>
          </p:cNvSpPr>
          <p:nvPr>
            <p:ph type="title"/>
          </p:nvPr>
        </p:nvSpPr>
        <p:spPr>
          <a:xfrm>
            <a:off x="2328765" y="0"/>
            <a:ext cx="8911687" cy="56461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SEQUENCE DIAGRAMS</a:t>
            </a:r>
          </a:p>
        </p:txBody>
      </p:sp>
      <p:pic>
        <p:nvPicPr>
          <p:cNvPr id="5" name="Content Placeholder 4">
            <a:extLst>
              <a:ext uri="{FF2B5EF4-FFF2-40B4-BE49-F238E27FC236}">
                <a16:creationId xmlns:a16="http://schemas.microsoft.com/office/drawing/2014/main" id="{0EADBF11-CE28-D41F-7A6A-8235FA064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766" y="1127760"/>
            <a:ext cx="8501794" cy="5313680"/>
          </a:xfrm>
        </p:spPr>
      </p:pic>
    </p:spTree>
    <p:extLst>
      <p:ext uri="{BB962C8B-B14F-4D97-AF65-F5344CB8AC3E}">
        <p14:creationId xmlns:p14="http://schemas.microsoft.com/office/powerpoint/2010/main" val="134674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F30122-2B42-AA4C-90A9-28E1AB6ED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497840"/>
            <a:ext cx="10048240" cy="6136640"/>
          </a:xfrm>
        </p:spPr>
      </p:pic>
    </p:spTree>
    <p:extLst>
      <p:ext uri="{BB962C8B-B14F-4D97-AF65-F5344CB8AC3E}">
        <p14:creationId xmlns:p14="http://schemas.microsoft.com/office/powerpoint/2010/main" val="395299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C4D0-630A-5A96-6497-A4D58B8490FB}"/>
              </a:ext>
            </a:extLst>
          </p:cNvPr>
          <p:cNvSpPr>
            <a:spLocks noGrp="1"/>
          </p:cNvSpPr>
          <p:nvPr>
            <p:ph type="title"/>
          </p:nvPr>
        </p:nvSpPr>
        <p:spPr>
          <a:xfrm>
            <a:off x="1973165" y="0"/>
            <a:ext cx="8911687" cy="1280890"/>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CLASS DIAGRAM</a:t>
            </a:r>
          </a:p>
        </p:txBody>
      </p:sp>
      <p:pic>
        <p:nvPicPr>
          <p:cNvPr id="5" name="Content Placeholder 4">
            <a:extLst>
              <a:ext uri="{FF2B5EF4-FFF2-40B4-BE49-F238E27FC236}">
                <a16:creationId xmlns:a16="http://schemas.microsoft.com/office/drawing/2014/main" id="{566ED9D4-39FF-C6F5-BA4A-11F9691BE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760" y="1168400"/>
            <a:ext cx="9936480" cy="5527040"/>
          </a:xfrm>
        </p:spPr>
      </p:pic>
    </p:spTree>
    <p:extLst>
      <p:ext uri="{BB962C8B-B14F-4D97-AF65-F5344CB8AC3E}">
        <p14:creationId xmlns:p14="http://schemas.microsoft.com/office/powerpoint/2010/main" val="348208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89D1-16F6-21D3-19AA-A594C6DD9EB1}"/>
              </a:ext>
            </a:extLst>
          </p:cNvPr>
          <p:cNvSpPr>
            <a:spLocks noGrp="1"/>
          </p:cNvSpPr>
          <p:nvPr>
            <p:ph type="title"/>
          </p:nvPr>
        </p:nvSpPr>
        <p:spPr>
          <a:xfrm>
            <a:off x="1640156" y="2788555"/>
            <a:ext cx="8911687" cy="1280890"/>
          </a:xfrm>
        </p:spPr>
        <p:txBody>
          <a:bodyPr/>
          <a:lstStyle/>
          <a:p>
            <a:pPr algn="ctr"/>
            <a:r>
              <a:rPr lang="en-IN" sz="3600"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98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26D1-CE88-BF4C-7F23-AA31AF3F167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REGISTRATION AND LOGIN PAGE</a:t>
            </a:r>
          </a:p>
        </p:txBody>
      </p:sp>
      <p:pic>
        <p:nvPicPr>
          <p:cNvPr id="7" name="Content Placeholder 6">
            <a:extLst>
              <a:ext uri="{FF2B5EF4-FFF2-40B4-BE49-F238E27FC236}">
                <a16:creationId xmlns:a16="http://schemas.microsoft.com/office/drawing/2014/main" id="{3D7AD03B-C019-E38B-88F5-DB2151F43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0681" y="1264555"/>
            <a:ext cx="8660744" cy="34880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B498733-4938-946E-E126-4AEDD81CB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681" y="3629607"/>
            <a:ext cx="8886012" cy="3125211"/>
          </a:xfrm>
          <a:prstGeom prst="rect">
            <a:avLst/>
          </a:prstGeom>
        </p:spPr>
      </p:pic>
    </p:spTree>
    <p:extLst>
      <p:ext uri="{BB962C8B-B14F-4D97-AF65-F5344CB8AC3E}">
        <p14:creationId xmlns:p14="http://schemas.microsoft.com/office/powerpoint/2010/main" val="1037163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40A3FC9-2EF2-9E1B-EBBB-8C067B2F36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510" y="1210545"/>
            <a:ext cx="9563845" cy="4303847"/>
          </a:xfrm>
        </p:spPr>
      </p:pic>
    </p:spTree>
    <p:extLst>
      <p:ext uri="{BB962C8B-B14F-4D97-AF65-F5344CB8AC3E}">
        <p14:creationId xmlns:p14="http://schemas.microsoft.com/office/powerpoint/2010/main" val="146968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5ABA-C154-926B-00B4-B67C70DD6424}"/>
              </a:ext>
            </a:extLst>
          </p:cNvPr>
          <p:cNvSpPr>
            <a:spLocks noGrp="1"/>
          </p:cNvSpPr>
          <p:nvPr>
            <p:ph type="title"/>
          </p:nvPr>
        </p:nvSpPr>
        <p:spPr>
          <a:xfrm>
            <a:off x="0" y="73604"/>
            <a:ext cx="11905860" cy="644853"/>
          </a:xfrm>
        </p:spPr>
        <p:txBody>
          <a:bodyPr/>
          <a:lstStyle/>
          <a:p>
            <a:pPr algn="ctr"/>
            <a:r>
              <a:rPr lang="en-IN" b="1" dirty="0">
                <a:latin typeface="Times New Roman" panose="02020603050405020304" pitchFamily="18" charset="0"/>
                <a:cs typeface="Times New Roman" panose="02020603050405020304" pitchFamily="18" charset="0"/>
              </a:rPr>
              <a:t>RESET PASSWORD AND EMAIL</a:t>
            </a:r>
          </a:p>
        </p:txBody>
      </p:sp>
      <p:pic>
        <p:nvPicPr>
          <p:cNvPr id="13" name="Content Placeholder 12">
            <a:extLst>
              <a:ext uri="{FF2B5EF4-FFF2-40B4-BE49-F238E27FC236}">
                <a16:creationId xmlns:a16="http://schemas.microsoft.com/office/drawing/2014/main" id="{9BC5FEA8-270A-D1EA-49E6-E70507E7B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51" y="3832007"/>
            <a:ext cx="11056774" cy="2952389"/>
          </a:xfrm>
        </p:spPr>
      </p:pic>
      <p:pic>
        <p:nvPicPr>
          <p:cNvPr id="19" name="Picture 18">
            <a:extLst>
              <a:ext uri="{FF2B5EF4-FFF2-40B4-BE49-F238E27FC236}">
                <a16:creationId xmlns:a16="http://schemas.microsoft.com/office/drawing/2014/main" id="{A3811FD7-1CBA-63C9-A2A0-2ACE283AC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51" y="718457"/>
            <a:ext cx="11122090" cy="3062232"/>
          </a:xfrm>
          <a:prstGeom prst="rect">
            <a:avLst/>
          </a:prstGeom>
        </p:spPr>
      </p:pic>
    </p:spTree>
    <p:extLst>
      <p:ext uri="{BB962C8B-B14F-4D97-AF65-F5344CB8AC3E}">
        <p14:creationId xmlns:p14="http://schemas.microsoft.com/office/powerpoint/2010/main" val="2383584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7FB7-145F-585A-B0A2-077CE06FD1FF}"/>
              </a:ext>
            </a:extLst>
          </p:cNvPr>
          <p:cNvSpPr>
            <a:spLocks noGrp="1"/>
          </p:cNvSpPr>
          <p:nvPr>
            <p:ph type="title"/>
          </p:nvPr>
        </p:nvSpPr>
        <p:spPr>
          <a:xfrm>
            <a:off x="1884784" y="0"/>
            <a:ext cx="9890416" cy="654184"/>
          </a:xfrm>
        </p:spPr>
        <p:txBody>
          <a:bodyPr>
            <a:normAutofit fontScale="90000"/>
          </a:bodyPr>
          <a:lstStyle/>
          <a:p>
            <a:r>
              <a:rPr lang="en-IN" b="1" dirty="0">
                <a:latin typeface="Times New Roman" panose="02020603050405020304" pitchFamily="18" charset="0"/>
                <a:cs typeface="Times New Roman" panose="02020603050405020304" pitchFamily="18" charset="0"/>
              </a:rPr>
              <a:t>LANDING PAGE AFTER SUCCESSFUL LOGIN</a:t>
            </a:r>
          </a:p>
        </p:txBody>
      </p:sp>
      <p:pic>
        <p:nvPicPr>
          <p:cNvPr id="9" name="Content Placeholder 8">
            <a:extLst>
              <a:ext uri="{FF2B5EF4-FFF2-40B4-BE49-F238E27FC236}">
                <a16:creationId xmlns:a16="http://schemas.microsoft.com/office/drawing/2014/main" id="{04F3CAFB-23B2-89A6-289E-0891A56F1E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5068" y="1455576"/>
            <a:ext cx="10870131" cy="5122506"/>
          </a:xfrm>
        </p:spPr>
      </p:pic>
    </p:spTree>
    <p:extLst>
      <p:ext uri="{BB962C8B-B14F-4D97-AF65-F5344CB8AC3E}">
        <p14:creationId xmlns:p14="http://schemas.microsoft.com/office/powerpoint/2010/main" val="197867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506A99A-FE3B-03C9-B69B-2F4591F70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94" y="186613"/>
            <a:ext cx="11495312" cy="3674690"/>
          </a:xfrm>
        </p:spPr>
      </p:pic>
      <p:pic>
        <p:nvPicPr>
          <p:cNvPr id="11" name="Picture 10">
            <a:extLst>
              <a:ext uri="{FF2B5EF4-FFF2-40B4-BE49-F238E27FC236}">
                <a16:creationId xmlns:a16="http://schemas.microsoft.com/office/drawing/2014/main" id="{C8D94E48-7E02-047C-D565-28E55D004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193" y="3898625"/>
            <a:ext cx="11495313" cy="2866069"/>
          </a:xfrm>
          <a:prstGeom prst="rect">
            <a:avLst/>
          </a:prstGeom>
        </p:spPr>
      </p:pic>
    </p:spTree>
    <p:extLst>
      <p:ext uri="{BB962C8B-B14F-4D97-AF65-F5344CB8AC3E}">
        <p14:creationId xmlns:p14="http://schemas.microsoft.com/office/powerpoint/2010/main" val="261759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7FD3-E4C8-8ACF-4487-44714EE0018F}"/>
              </a:ext>
            </a:extLst>
          </p:cNvPr>
          <p:cNvSpPr>
            <a:spLocks noGrp="1"/>
          </p:cNvSpPr>
          <p:nvPr>
            <p:ph type="title"/>
          </p:nvPr>
        </p:nvSpPr>
        <p:spPr>
          <a:xfrm>
            <a:off x="2340998" y="0"/>
            <a:ext cx="8911687" cy="663514"/>
          </a:xfrm>
        </p:spPr>
        <p:txBody>
          <a:bodyPr/>
          <a:lstStyle/>
          <a:p>
            <a:pPr algn="ctr"/>
            <a:r>
              <a:rPr lang="en-IN" b="1" dirty="0">
                <a:latin typeface="Times New Roman" panose="02020603050405020304" pitchFamily="18" charset="0"/>
                <a:cs typeface="Times New Roman" panose="02020603050405020304" pitchFamily="18" charset="0"/>
              </a:rPr>
              <a:t>AFTER ADDING PRODUCTS IN CARTS</a:t>
            </a:r>
          </a:p>
        </p:txBody>
      </p:sp>
      <p:pic>
        <p:nvPicPr>
          <p:cNvPr id="5" name="Content Placeholder 4">
            <a:extLst>
              <a:ext uri="{FF2B5EF4-FFF2-40B4-BE49-F238E27FC236}">
                <a16:creationId xmlns:a16="http://schemas.microsoft.com/office/drawing/2014/main" id="{50F1E9EB-076E-C36D-007F-E00E50704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482" y="817984"/>
            <a:ext cx="11374016" cy="4724400"/>
          </a:xfrm>
        </p:spPr>
      </p:pic>
    </p:spTree>
    <p:extLst>
      <p:ext uri="{BB962C8B-B14F-4D97-AF65-F5344CB8AC3E}">
        <p14:creationId xmlns:p14="http://schemas.microsoft.com/office/powerpoint/2010/main" val="172488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1E98-69AE-8E4C-2B04-8AE99F2F485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Points to be discussed</a:t>
            </a:r>
          </a:p>
        </p:txBody>
      </p:sp>
      <p:sp>
        <p:nvSpPr>
          <p:cNvPr id="3" name="Content Placeholder 2">
            <a:extLst>
              <a:ext uri="{FF2B5EF4-FFF2-40B4-BE49-F238E27FC236}">
                <a16:creationId xmlns:a16="http://schemas.microsoft.com/office/drawing/2014/main" id="{66A31604-3209-F2F3-123E-C89315966E08}"/>
              </a:ext>
            </a:extLst>
          </p:cNvPr>
          <p:cNvSpPr>
            <a:spLocks noGrp="1"/>
          </p:cNvSpPr>
          <p:nvPr>
            <p:ph idx="1"/>
          </p:nvPr>
        </p:nvSpPr>
        <p:spPr>
          <a:xfrm>
            <a:off x="2592925" y="2124269"/>
            <a:ext cx="8915400" cy="3777622"/>
          </a:xfrm>
        </p:spPr>
        <p:txBody>
          <a:bodyPr>
            <a:normAutofit fontScale="92500" lnSpcReduction="20000"/>
          </a:bodyPr>
          <a:lstStyle/>
          <a:p>
            <a:pPr marL="274320" lvl="0" indent="-274320">
              <a:spcBef>
                <a:spcPts val="600"/>
              </a:spcBef>
              <a:buClr>
                <a:schemeClr val="tx2"/>
              </a:buClr>
              <a:buSzPct val="73000"/>
              <a:buFont typeface="Wingdings 2"/>
              <a:buChar char=""/>
              <a:defRPr/>
            </a:pPr>
            <a:r>
              <a:rPr lang="en-US" sz="2800" b="1" dirty="0">
                <a:latin typeface="Times New Roman" panose="02020603050405020304" pitchFamily="18" charset="0"/>
                <a:cs typeface="Times New Roman" panose="02020603050405020304" pitchFamily="18" charset="0"/>
              </a:rPr>
              <a:t>Introduction</a:t>
            </a:r>
            <a:endParaRPr lang="en-US" sz="2000" b="1" dirty="0">
              <a:latin typeface="Times New Roman" panose="02020603050405020304" pitchFamily="18" charset="0"/>
              <a:cs typeface="Times New Roman" panose="02020603050405020304" pitchFamily="18" charset="0"/>
            </a:endParaRPr>
          </a:p>
          <a:p>
            <a:pPr marL="274320" lvl="0" indent="-274320">
              <a:spcBef>
                <a:spcPts val="600"/>
              </a:spcBef>
              <a:buClr>
                <a:schemeClr val="tx2"/>
              </a:buClr>
              <a:buSzPct val="73000"/>
              <a:buFont typeface="Wingdings 2"/>
              <a:buChar char=""/>
              <a:defRPr/>
            </a:pPr>
            <a:r>
              <a:rPr lang="en-US" sz="2800" b="1" dirty="0">
                <a:latin typeface="Times New Roman" panose="02020603050405020304" pitchFamily="18" charset="0"/>
                <a:cs typeface="Times New Roman" panose="02020603050405020304" pitchFamily="18" charset="0"/>
              </a:rPr>
              <a:t>Objectives</a:t>
            </a:r>
          </a:p>
          <a:p>
            <a:pPr marL="274320" indent="-274320">
              <a:spcBef>
                <a:spcPts val="600"/>
              </a:spcBef>
              <a:buClr>
                <a:schemeClr val="tx2"/>
              </a:buClr>
              <a:buSzPct val="73000"/>
              <a:buFont typeface="Wingdings 2"/>
              <a:buChar char=""/>
              <a:defRPr/>
            </a:pPr>
            <a:r>
              <a:rPr lang="en-US" sz="2800" b="1" dirty="0">
                <a:latin typeface="Times New Roman" panose="02020603050405020304" pitchFamily="18" charset="0"/>
                <a:cs typeface="Times New Roman" panose="02020603050405020304" pitchFamily="18" charset="0"/>
              </a:rPr>
              <a:t>Specification</a:t>
            </a:r>
          </a:p>
          <a:p>
            <a:pPr marL="274320" indent="-274320">
              <a:spcBef>
                <a:spcPts val="600"/>
              </a:spcBef>
              <a:buClr>
                <a:schemeClr val="tx2"/>
              </a:buClr>
              <a:buSzPct val="73000"/>
              <a:buFont typeface="Wingdings 2"/>
              <a:buChar char=""/>
              <a:defRPr/>
            </a:pPr>
            <a:r>
              <a:rPr lang="en-GB" sz="2800" b="1" dirty="0">
                <a:latin typeface="Times New Roman" panose="02020603050405020304" pitchFamily="18" charset="0"/>
                <a:cs typeface="Times New Roman" panose="02020603050405020304" pitchFamily="18" charset="0"/>
              </a:rPr>
              <a:t>UML Diagrams</a:t>
            </a:r>
          </a:p>
          <a:p>
            <a:pPr marL="274320" indent="-274320">
              <a:spcBef>
                <a:spcPts val="600"/>
              </a:spcBef>
              <a:buClr>
                <a:schemeClr val="tx2"/>
              </a:buClr>
              <a:buSzPct val="73000"/>
              <a:buFont typeface="Wingdings 2"/>
              <a:buChar char=""/>
              <a:defRPr/>
            </a:pPr>
            <a:r>
              <a:rPr lang="en-US" sz="2800" b="1" dirty="0">
                <a:latin typeface="Times New Roman" panose="02020603050405020304" pitchFamily="18" charset="0"/>
                <a:cs typeface="Times New Roman" panose="02020603050405020304" pitchFamily="18" charset="0"/>
              </a:rPr>
              <a:t>Screenshots</a:t>
            </a:r>
          </a:p>
          <a:p>
            <a:pPr marL="274320" indent="-274320">
              <a:spcBef>
                <a:spcPts val="600"/>
              </a:spcBef>
              <a:buClr>
                <a:schemeClr val="tx2"/>
              </a:buClr>
              <a:buSzPct val="73000"/>
              <a:buFont typeface="Wingdings 2"/>
              <a:buChar char=""/>
              <a:defRPr/>
            </a:pPr>
            <a:r>
              <a:rPr lang="en-GB" sz="2800" b="1" dirty="0">
                <a:latin typeface="Times New Roman" panose="02020603050405020304" pitchFamily="18" charset="0"/>
                <a:cs typeface="Times New Roman" panose="02020603050405020304" pitchFamily="18" charset="0"/>
              </a:rPr>
              <a:t>S/W and H/W </a:t>
            </a:r>
          </a:p>
          <a:p>
            <a:pPr marL="274320" indent="-274320">
              <a:spcBef>
                <a:spcPts val="600"/>
              </a:spcBef>
              <a:buClr>
                <a:schemeClr val="tx2"/>
              </a:buClr>
              <a:buSzPct val="73000"/>
              <a:buFont typeface="Wingdings 2"/>
              <a:buChar char=""/>
              <a:defRPr/>
            </a:pPr>
            <a:r>
              <a:rPr lang="en-GB" sz="2800" b="1" dirty="0">
                <a:latin typeface="Times New Roman" panose="02020603050405020304" pitchFamily="18" charset="0"/>
                <a:cs typeface="Times New Roman" panose="02020603050405020304" pitchFamily="18" charset="0"/>
              </a:rPr>
              <a:t> Requirement</a:t>
            </a:r>
            <a:endParaRPr lang="en-US" sz="2800" b="1" dirty="0">
              <a:latin typeface="Times New Roman" panose="02020603050405020304" pitchFamily="18" charset="0"/>
              <a:cs typeface="Times New Roman" panose="02020603050405020304" pitchFamily="18" charset="0"/>
            </a:endParaRPr>
          </a:p>
          <a:p>
            <a:pPr marL="274320" indent="-274320">
              <a:spcBef>
                <a:spcPts val="600"/>
              </a:spcBef>
              <a:buClr>
                <a:schemeClr val="tx2"/>
              </a:buClr>
              <a:buSzPct val="73000"/>
              <a:buFont typeface="Wingdings 2"/>
              <a:buChar char=""/>
              <a:defRPr/>
            </a:pPr>
            <a:r>
              <a:rPr lang="en-US" sz="2800" b="1" dirty="0">
                <a:latin typeface="Times New Roman" panose="02020603050405020304" pitchFamily="18" charset="0"/>
                <a:cs typeface="Times New Roman" panose="02020603050405020304" pitchFamily="18" charset="0"/>
              </a:rPr>
              <a:t>Future Scope</a:t>
            </a:r>
          </a:p>
          <a:p>
            <a:pPr marL="274320" indent="-274320">
              <a:spcBef>
                <a:spcPts val="600"/>
              </a:spcBef>
              <a:buClr>
                <a:schemeClr val="tx2"/>
              </a:buClr>
              <a:buSzPct val="73000"/>
              <a:buFont typeface="Wingdings 2"/>
              <a:buChar char=""/>
              <a:defRPr/>
            </a:pPr>
            <a:r>
              <a:rPr lang="en-US" sz="2800" b="1" dirty="0">
                <a:latin typeface="Times New Roman" panose="02020603050405020304" pitchFamily="18" charset="0"/>
                <a:cs typeface="Times New Roman" panose="02020603050405020304" pitchFamily="18" charset="0"/>
              </a:rPr>
              <a:t>Conclusion</a:t>
            </a:r>
          </a:p>
          <a:p>
            <a:pPr marL="274320" lvl="0" indent="-274320">
              <a:spcBef>
                <a:spcPts val="600"/>
              </a:spcBef>
              <a:buClr>
                <a:schemeClr val="tx2"/>
              </a:buClr>
              <a:buSzPct val="73000"/>
              <a:buFont typeface="Wingdings 2"/>
              <a:buChar char=""/>
              <a:defRPr/>
            </a:pPr>
            <a:endParaRPr lang="en-GB" b="1" dirty="0"/>
          </a:p>
          <a:p>
            <a:endParaRPr lang="en-IN" dirty="0"/>
          </a:p>
          <a:p>
            <a:pPr marL="274320" lvl="0" indent="-274320">
              <a:spcBef>
                <a:spcPts val="600"/>
              </a:spcBef>
              <a:buClr>
                <a:schemeClr val="tx2"/>
              </a:buClr>
              <a:buSzPct val="73000"/>
              <a:buFont typeface="Wingdings 2"/>
              <a:buChar char=""/>
              <a:defRPr/>
            </a:pPr>
            <a:endParaRPr lang="en-US"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514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8F393B-1203-7AF5-DC9D-687BDC1CF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167" y="970383"/>
            <a:ext cx="11196735" cy="5318449"/>
          </a:xfrm>
        </p:spPr>
      </p:pic>
    </p:spTree>
    <p:extLst>
      <p:ext uri="{BB962C8B-B14F-4D97-AF65-F5344CB8AC3E}">
        <p14:creationId xmlns:p14="http://schemas.microsoft.com/office/powerpoint/2010/main" val="1862530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8EE6-3979-6D35-3588-F4782D0BAE9E}"/>
              </a:ext>
            </a:extLst>
          </p:cNvPr>
          <p:cNvSpPr>
            <a:spLocks noGrp="1"/>
          </p:cNvSpPr>
          <p:nvPr>
            <p:ph type="title"/>
          </p:nvPr>
        </p:nvSpPr>
        <p:spPr>
          <a:xfrm>
            <a:off x="2135725" y="0"/>
            <a:ext cx="8911687" cy="58887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CHANGE PASSWORD</a:t>
            </a:r>
          </a:p>
        </p:txBody>
      </p:sp>
      <p:pic>
        <p:nvPicPr>
          <p:cNvPr id="5" name="Content Placeholder 4">
            <a:extLst>
              <a:ext uri="{FF2B5EF4-FFF2-40B4-BE49-F238E27FC236}">
                <a16:creationId xmlns:a16="http://schemas.microsoft.com/office/drawing/2014/main" id="{B7ADFF49-6059-3364-26F2-8B0D4E7B0D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67" y="782241"/>
            <a:ext cx="11587575" cy="2646759"/>
          </a:xfrm>
        </p:spPr>
      </p:pic>
      <p:pic>
        <p:nvPicPr>
          <p:cNvPr id="7" name="Picture 6">
            <a:extLst>
              <a:ext uri="{FF2B5EF4-FFF2-40B4-BE49-F238E27FC236}">
                <a16:creationId xmlns:a16="http://schemas.microsoft.com/office/drawing/2014/main" id="{F7AC3D56-D7CB-BCA1-B927-BFD1B21BD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68" y="3498980"/>
            <a:ext cx="11696432" cy="3268436"/>
          </a:xfrm>
          <a:prstGeom prst="rect">
            <a:avLst/>
          </a:prstGeom>
        </p:spPr>
      </p:pic>
    </p:spTree>
    <p:extLst>
      <p:ext uri="{BB962C8B-B14F-4D97-AF65-F5344CB8AC3E}">
        <p14:creationId xmlns:p14="http://schemas.microsoft.com/office/powerpoint/2010/main" val="226315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80AC-8FA3-235C-2792-6B3A006BC56C}"/>
              </a:ext>
            </a:extLst>
          </p:cNvPr>
          <p:cNvSpPr>
            <a:spLocks noGrp="1"/>
          </p:cNvSpPr>
          <p:nvPr>
            <p:ph type="title"/>
          </p:nvPr>
        </p:nvSpPr>
        <p:spPr>
          <a:xfrm>
            <a:off x="2406313" y="0"/>
            <a:ext cx="8911687" cy="560878"/>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PRODUCT DETAILS</a:t>
            </a:r>
          </a:p>
        </p:txBody>
      </p:sp>
      <p:pic>
        <p:nvPicPr>
          <p:cNvPr id="5" name="Content Placeholder 4">
            <a:extLst>
              <a:ext uri="{FF2B5EF4-FFF2-40B4-BE49-F238E27FC236}">
                <a16:creationId xmlns:a16="http://schemas.microsoft.com/office/drawing/2014/main" id="{EC4FD567-4AFF-EF7D-7393-4060DB5C6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971" y="1315616"/>
            <a:ext cx="10478278" cy="4907902"/>
          </a:xfrm>
        </p:spPr>
      </p:pic>
    </p:spTree>
    <p:extLst>
      <p:ext uri="{BB962C8B-B14F-4D97-AF65-F5344CB8AC3E}">
        <p14:creationId xmlns:p14="http://schemas.microsoft.com/office/powerpoint/2010/main" val="211274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9BA8-525F-638E-C2BE-F808BFFE3BE8}"/>
              </a:ext>
            </a:extLst>
          </p:cNvPr>
          <p:cNvSpPr>
            <a:spLocks noGrp="1"/>
          </p:cNvSpPr>
          <p:nvPr>
            <p:ph type="title"/>
          </p:nvPr>
        </p:nvSpPr>
        <p:spPr>
          <a:xfrm>
            <a:off x="2247692" y="0"/>
            <a:ext cx="8911687" cy="63552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MANAGE CATEGORY DETAILS</a:t>
            </a:r>
          </a:p>
        </p:txBody>
      </p:sp>
      <p:pic>
        <p:nvPicPr>
          <p:cNvPr id="5" name="Content Placeholder 4">
            <a:extLst>
              <a:ext uri="{FF2B5EF4-FFF2-40B4-BE49-F238E27FC236}">
                <a16:creationId xmlns:a16="http://schemas.microsoft.com/office/drawing/2014/main" id="{2698776D-BA82-C224-190D-3E7095C9A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135" y="942391"/>
            <a:ext cx="11252718" cy="5383763"/>
          </a:xfrm>
        </p:spPr>
      </p:pic>
    </p:spTree>
    <p:extLst>
      <p:ext uri="{BB962C8B-B14F-4D97-AF65-F5344CB8AC3E}">
        <p14:creationId xmlns:p14="http://schemas.microsoft.com/office/powerpoint/2010/main" val="275568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7A99-DE39-D5AA-8EA4-6575381E5C06}"/>
              </a:ext>
            </a:extLst>
          </p:cNvPr>
          <p:cNvSpPr>
            <a:spLocks noGrp="1"/>
          </p:cNvSpPr>
          <p:nvPr>
            <p:ph type="title"/>
          </p:nvPr>
        </p:nvSpPr>
        <p:spPr>
          <a:xfrm>
            <a:off x="2294346" y="0"/>
            <a:ext cx="8911687" cy="644853"/>
          </a:xfrm>
        </p:spPr>
        <p:txBody>
          <a:bodyPr/>
          <a:lstStyle/>
          <a:p>
            <a:pPr algn="ctr"/>
            <a:r>
              <a:rPr lang="en-IN" dirty="0">
                <a:latin typeface="Times New Roman" panose="02020603050405020304" pitchFamily="18" charset="0"/>
                <a:cs typeface="Times New Roman" panose="02020603050405020304" pitchFamily="18" charset="0"/>
              </a:rPr>
              <a:t>MANAGE PRODUCTS</a:t>
            </a:r>
          </a:p>
        </p:txBody>
      </p:sp>
      <p:pic>
        <p:nvPicPr>
          <p:cNvPr id="5" name="Content Placeholder 4">
            <a:extLst>
              <a:ext uri="{FF2B5EF4-FFF2-40B4-BE49-F238E27FC236}">
                <a16:creationId xmlns:a16="http://schemas.microsoft.com/office/drawing/2014/main" id="{5E8E09F0-69BF-808C-945F-7B68BC7C2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979" y="171634"/>
            <a:ext cx="9993053" cy="4247314"/>
          </a:xfrm>
        </p:spPr>
      </p:pic>
      <p:pic>
        <p:nvPicPr>
          <p:cNvPr id="7" name="Picture 6">
            <a:extLst>
              <a:ext uri="{FF2B5EF4-FFF2-40B4-BE49-F238E27FC236}">
                <a16:creationId xmlns:a16="http://schemas.microsoft.com/office/drawing/2014/main" id="{324E66B1-F8D6-E751-5642-2FCEED176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979" y="3900196"/>
            <a:ext cx="10086392" cy="2864498"/>
          </a:xfrm>
          <a:prstGeom prst="rect">
            <a:avLst/>
          </a:prstGeom>
        </p:spPr>
      </p:pic>
    </p:spTree>
    <p:extLst>
      <p:ext uri="{BB962C8B-B14F-4D97-AF65-F5344CB8AC3E}">
        <p14:creationId xmlns:p14="http://schemas.microsoft.com/office/powerpoint/2010/main" val="2272074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D104-3916-ADC3-CE0F-BAD5B55DCC34}"/>
              </a:ext>
            </a:extLst>
          </p:cNvPr>
          <p:cNvSpPr>
            <a:spLocks noGrp="1"/>
          </p:cNvSpPr>
          <p:nvPr>
            <p:ph type="title"/>
          </p:nvPr>
        </p:nvSpPr>
        <p:spPr>
          <a:xfrm>
            <a:off x="2396982" y="0"/>
            <a:ext cx="8911687" cy="542217"/>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PAYMENT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4D8D75-E03F-DA5B-FD3F-E82694513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392" y="989045"/>
            <a:ext cx="11131420" cy="5374433"/>
          </a:xfrm>
        </p:spPr>
      </p:pic>
    </p:spTree>
    <p:extLst>
      <p:ext uri="{BB962C8B-B14F-4D97-AF65-F5344CB8AC3E}">
        <p14:creationId xmlns:p14="http://schemas.microsoft.com/office/powerpoint/2010/main" val="4041603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4025-84E9-6310-2700-6E7D02472130}"/>
              </a:ext>
            </a:extLst>
          </p:cNvPr>
          <p:cNvSpPr>
            <a:spLocks noGrp="1"/>
          </p:cNvSpPr>
          <p:nvPr>
            <p:ph type="ctrTitle"/>
          </p:nvPr>
        </p:nvSpPr>
        <p:spPr>
          <a:xfrm>
            <a:off x="1824103" y="58492"/>
            <a:ext cx="8915399" cy="895846"/>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2A3919C0-BC55-E5C9-36D6-E80CC00F6B49}"/>
              </a:ext>
            </a:extLst>
          </p:cNvPr>
          <p:cNvSpPr>
            <a:spLocks noGrp="1"/>
          </p:cNvSpPr>
          <p:nvPr>
            <p:ph type="subTitle" idx="1"/>
          </p:nvPr>
        </p:nvSpPr>
        <p:spPr>
          <a:xfrm>
            <a:off x="1446245" y="1399697"/>
            <a:ext cx="10468947" cy="2957699"/>
          </a:xfrm>
        </p:spPr>
        <p:txBody>
          <a:bodyPr>
            <a:norm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platform includes designing and developing a digital platform that allows certified sellers to advertise their properties online and allows customers to visit the properties online with ocean of data regarding the property. </a:t>
            </a:r>
          </a:p>
          <a:p>
            <a:r>
              <a:rPr lang="en-IN" sz="1600" dirty="0">
                <a:effectLst/>
                <a:latin typeface="Times New Roman" panose="02020603050405020304" pitchFamily="18" charset="0"/>
                <a:cs typeface="Times New Roman" panose="02020603050405020304" pitchFamily="18" charset="0"/>
              </a:rPr>
              <a:t>This will aid customers with buying and renting legal properties verified with our legal team in accordance with rules and regulations everything online. </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4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8A59-9559-23C6-A21A-78025771ECD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1624624-6C05-A0CB-F8B4-8A2B28520D5F}"/>
              </a:ext>
            </a:extLst>
          </p:cNvPr>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rPr>
              <a:t>We are well-known for delivering agricultural products such as seeds, fertilizers, pesticides, plant growth regulators, irrigation, and farming tools and equipment. We provide the best pricing in the market and give free home delivery services throughout India.</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23117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888C-15A0-2778-E574-09B02095FC3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563AED0-4E9D-E211-93C2-63D408C8602D}"/>
              </a:ext>
            </a:extLst>
          </p:cNvPr>
          <p:cNvSpPr>
            <a:spLocks noGrp="1"/>
          </p:cNvSpPr>
          <p:nvPr>
            <p:ph idx="1"/>
          </p:nvPr>
        </p:nvSpPr>
        <p:spPr/>
        <p:txBody>
          <a:bodyPr/>
          <a:lstStyle/>
          <a:p>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objective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project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 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make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 application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android platform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purchase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items</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an existing shop. In order to build such an application complete web support, need to be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provided. A complete and efficient web application which can provide the online shopping</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experience is the basic objective of the project. The web application can be implemented in</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form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android application with web view.</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5364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9364-BA39-345C-A3F2-B92053CE582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AA19E634-FE6F-A02F-D97B-CED0F23175D1}"/>
              </a:ext>
            </a:extLst>
          </p:cNvPr>
          <p:cNvSpPr>
            <a:spLocks noGrp="1"/>
          </p:cNvSpPr>
          <p:nvPr>
            <p:ph idx="1"/>
          </p:nvPr>
        </p:nvSpPr>
        <p:spPr/>
        <p:txBody>
          <a:bodyPr/>
          <a:lstStyle/>
          <a:p>
            <a:pPr marL="0" indent="0" algn="ctr">
              <a:buNone/>
            </a:pPr>
            <a:r>
              <a:rPr lang="en-IN" sz="2400" dirty="0">
                <a:latin typeface="Times New Roman" panose="02020603050405020304" pitchFamily="18" charset="0"/>
                <a:cs typeface="Times New Roman" panose="02020603050405020304" pitchFamily="18" charset="0"/>
              </a:rPr>
              <a:t>Front End – React </a:t>
            </a:r>
          </a:p>
          <a:p>
            <a:pPr marL="0" indent="0" algn="ctr">
              <a:buNone/>
            </a:pPr>
            <a:r>
              <a:rPr lang="en-IN" sz="2400" dirty="0">
                <a:latin typeface="Times New Roman" panose="02020603050405020304" pitchFamily="18" charset="0"/>
                <a:cs typeface="Times New Roman" panose="02020603050405020304" pitchFamily="18" charset="0"/>
              </a:rPr>
              <a:t>Back End – Java Spring Boot</a:t>
            </a:r>
          </a:p>
          <a:p>
            <a:pPr marL="0" indent="0" algn="ctr">
              <a:buNone/>
            </a:pPr>
            <a:r>
              <a:rPr lang="en-IN" sz="2400" dirty="0">
                <a:latin typeface="Times New Roman" panose="02020603050405020304" pitchFamily="18" charset="0"/>
                <a:cs typeface="Times New Roman" panose="02020603050405020304" pitchFamily="18" charset="0"/>
              </a:rPr>
              <a:t>Database – MySql</a:t>
            </a:r>
          </a:p>
          <a:p>
            <a:endParaRPr lang="en-IN" dirty="0"/>
          </a:p>
        </p:txBody>
      </p:sp>
    </p:spTree>
    <p:extLst>
      <p:ext uri="{BB962C8B-B14F-4D97-AF65-F5344CB8AC3E}">
        <p14:creationId xmlns:p14="http://schemas.microsoft.com/office/powerpoint/2010/main" val="379219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E780-8CF3-745B-59BB-BDC1DD98EDB3}"/>
              </a:ext>
            </a:extLst>
          </p:cNvPr>
          <p:cNvSpPr>
            <a:spLocks noGrp="1"/>
          </p:cNvSpPr>
          <p:nvPr>
            <p:ph type="title"/>
          </p:nvPr>
        </p:nvSpPr>
        <p:spPr>
          <a:xfrm>
            <a:off x="2238362" y="2910110"/>
            <a:ext cx="8911687" cy="1280890"/>
          </a:xfrm>
        </p:spPr>
        <p:txBody>
          <a:bodyPr/>
          <a:lstStyle/>
          <a:p>
            <a:pPr algn="ctr"/>
            <a:r>
              <a:rPr lang="en-IN" sz="3600" b="1" dirty="0">
                <a:latin typeface="Times New Roman" panose="02020603050405020304" pitchFamily="18" charset="0"/>
                <a:cs typeface="Times New Roman" panose="02020603050405020304" pitchFamily="18" charset="0"/>
              </a:rPr>
              <a:t>UML</a:t>
            </a:r>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DIAGRAMS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06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2294-F3BD-95C0-3CD3-40C7E330689F}"/>
              </a:ext>
            </a:extLst>
          </p:cNvPr>
          <p:cNvSpPr>
            <a:spLocks noGrp="1"/>
          </p:cNvSpPr>
          <p:nvPr>
            <p:ph type="title"/>
          </p:nvPr>
        </p:nvSpPr>
        <p:spPr>
          <a:xfrm>
            <a:off x="2266354" y="138918"/>
            <a:ext cx="8911687" cy="682176"/>
          </a:xfrm>
        </p:spPr>
        <p:txBody>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203193FF-27DD-C4A0-FD57-D7803AD9B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9" y="821094"/>
            <a:ext cx="10711543" cy="5897987"/>
          </a:xfrm>
        </p:spPr>
      </p:pic>
    </p:spTree>
    <p:extLst>
      <p:ext uri="{BB962C8B-B14F-4D97-AF65-F5344CB8AC3E}">
        <p14:creationId xmlns:p14="http://schemas.microsoft.com/office/powerpoint/2010/main" val="291743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F85F-B3F6-8379-D3FC-5B79EEC035C5}"/>
              </a:ext>
            </a:extLst>
          </p:cNvPr>
          <p:cNvSpPr>
            <a:spLocks noGrp="1"/>
          </p:cNvSpPr>
          <p:nvPr>
            <p:ph type="title"/>
          </p:nvPr>
        </p:nvSpPr>
        <p:spPr>
          <a:xfrm>
            <a:off x="2359245" y="126270"/>
            <a:ext cx="8911687" cy="615410"/>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ADMIN USE CASE DIAGRAM</a:t>
            </a:r>
          </a:p>
        </p:txBody>
      </p:sp>
      <p:pic>
        <p:nvPicPr>
          <p:cNvPr id="5" name="Content Placeholder 4">
            <a:extLst>
              <a:ext uri="{FF2B5EF4-FFF2-40B4-BE49-F238E27FC236}">
                <a16:creationId xmlns:a16="http://schemas.microsoft.com/office/drawing/2014/main" id="{9BB6DE57-D053-C261-47FD-DA61110B7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246" y="1127760"/>
            <a:ext cx="8522114" cy="5323840"/>
          </a:xfrm>
        </p:spPr>
      </p:pic>
    </p:spTree>
    <p:extLst>
      <p:ext uri="{BB962C8B-B14F-4D97-AF65-F5344CB8AC3E}">
        <p14:creationId xmlns:p14="http://schemas.microsoft.com/office/powerpoint/2010/main" val="2874836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4C77-AA21-642D-1D9B-4B22776FCA61}"/>
              </a:ext>
            </a:extLst>
          </p:cNvPr>
          <p:cNvSpPr>
            <a:spLocks noGrp="1"/>
          </p:cNvSpPr>
          <p:nvPr>
            <p:ph type="title"/>
          </p:nvPr>
        </p:nvSpPr>
        <p:spPr>
          <a:xfrm>
            <a:off x="1920241" y="0"/>
            <a:ext cx="10011092" cy="1280890"/>
          </a:xfrm>
        </p:spPr>
        <p:txBody>
          <a:bodyPr/>
          <a:lstStyle/>
          <a:p>
            <a:pPr algn="ctr"/>
            <a:r>
              <a:rPr lang="en-IN" dirty="0">
                <a:latin typeface="Times New Roman" panose="02020603050405020304" pitchFamily="18" charset="0"/>
                <a:cs typeface="Times New Roman" panose="02020603050405020304" pitchFamily="18" charset="0"/>
              </a:rPr>
              <a:t>USER AND SELLER USE CASE DIAGRAM</a:t>
            </a:r>
          </a:p>
        </p:txBody>
      </p:sp>
      <p:pic>
        <p:nvPicPr>
          <p:cNvPr id="5" name="Content Placeholder 4">
            <a:extLst>
              <a:ext uri="{FF2B5EF4-FFF2-40B4-BE49-F238E27FC236}">
                <a16:creationId xmlns:a16="http://schemas.microsoft.com/office/drawing/2014/main" id="{8F021DDE-3A0A-9054-C09C-A46EFC94F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440" y="1198880"/>
            <a:ext cx="4988560" cy="5293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557D825-007F-F975-55A7-6206CDBD3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1" y="1107440"/>
            <a:ext cx="5277678" cy="54762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3640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TotalTime>
  <Words>291</Words>
  <Application>Microsoft Office PowerPoint</Application>
  <PresentationFormat>Widescreen</PresentationFormat>
  <Paragraphs>44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Times New Roman</vt:lpstr>
      <vt:lpstr>Wingdings 2</vt:lpstr>
      <vt:lpstr>Wingdings 3</vt:lpstr>
      <vt:lpstr>Wisp</vt:lpstr>
      <vt:lpstr>“KrushiKart”- Online Seeds, Fertilizers, Machinery And Farming Tools Store</vt:lpstr>
      <vt:lpstr>Points to be discussed</vt:lpstr>
      <vt:lpstr>INTRODUCTION</vt:lpstr>
      <vt:lpstr>OBJECTIVES</vt:lpstr>
      <vt:lpstr>TECHNOLOGIES USED</vt:lpstr>
      <vt:lpstr>UML DIAGRAMS</vt:lpstr>
      <vt:lpstr>E-R DIAGRAM</vt:lpstr>
      <vt:lpstr>ADMIN USE CASE DIAGRAM</vt:lpstr>
      <vt:lpstr>USER AND SELLER USE CASE DIAGRAM</vt:lpstr>
      <vt:lpstr>SEQUENCE DIAGRAMS</vt:lpstr>
      <vt:lpstr>PowerPoint Presentation</vt:lpstr>
      <vt:lpstr>CLASS DIAGRAM</vt:lpstr>
      <vt:lpstr>SCREENSHOTS</vt:lpstr>
      <vt:lpstr>USER REGISTRATION AND LOGIN PAGE</vt:lpstr>
      <vt:lpstr>PowerPoint Presentation</vt:lpstr>
      <vt:lpstr>RESET PASSWORD AND EMAIL</vt:lpstr>
      <vt:lpstr>LANDING PAGE AFTER SUCCESSFUL LOGIN</vt:lpstr>
      <vt:lpstr>PowerPoint Presentation</vt:lpstr>
      <vt:lpstr>AFTER ADDING PRODUCTS IN CARTS</vt:lpstr>
      <vt:lpstr>PowerPoint Presentation</vt:lpstr>
      <vt:lpstr>CHANGE PASSWORD</vt:lpstr>
      <vt:lpstr>PRODUCT DETAILS</vt:lpstr>
      <vt:lpstr>MANAGE CATEGORY DETAILS</vt:lpstr>
      <vt:lpstr>MANAGE PRODUCTS</vt:lpstr>
      <vt:lpstr>PAYMENT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“KrushiKart”- Online Seeds, Fertilizers, Machinery And Farming Tools Store</dc:title>
  <dc:creator>Pritam Chavan</dc:creator>
  <cp:lastModifiedBy>Pritam Chavan</cp:lastModifiedBy>
  <cp:revision>10</cp:revision>
  <dcterms:created xsi:type="dcterms:W3CDTF">2023-03-10T19:59:43Z</dcterms:created>
  <dcterms:modified xsi:type="dcterms:W3CDTF">2023-03-11T07:32:17Z</dcterms:modified>
</cp:coreProperties>
</file>