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94"/>
  </p:normalViewPr>
  <p:slideViewPr>
    <p:cSldViewPr snapToGrid="0">
      <p:cViewPr>
        <p:scale>
          <a:sx n="140" d="100"/>
          <a:sy n="140" d="100"/>
        </p:scale>
        <p:origin x="824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54D3-0823-784B-9500-66A2FF3917E2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3D6D-18D2-5248-9C09-0454DF90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1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54D3-0823-784B-9500-66A2FF3917E2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3D6D-18D2-5248-9C09-0454DF90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4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54D3-0823-784B-9500-66A2FF3917E2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3D6D-18D2-5248-9C09-0454DF90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5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54D3-0823-784B-9500-66A2FF3917E2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3D6D-18D2-5248-9C09-0454DF90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0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54D3-0823-784B-9500-66A2FF3917E2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3D6D-18D2-5248-9C09-0454DF90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54D3-0823-784B-9500-66A2FF3917E2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3D6D-18D2-5248-9C09-0454DF90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5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6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54D3-0823-784B-9500-66A2FF3917E2}" type="datetimeFigureOut">
              <a:rPr lang="en-US" smtClean="0"/>
              <a:t>9/9/25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3D6D-18D2-5248-9C09-0454DF90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3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54D3-0823-784B-9500-66A2FF3917E2}" type="datetimeFigureOut">
              <a:rPr lang="en-US" smtClean="0"/>
              <a:t>9/9/25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3D6D-18D2-5248-9C09-0454DF90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5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54D3-0823-784B-9500-66A2FF3917E2}" type="datetimeFigureOut">
              <a:rPr lang="en-US" smtClean="0"/>
              <a:t>9/9/25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3D6D-18D2-5248-9C09-0454DF90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7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6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54D3-0823-784B-9500-66A2FF3917E2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3D6D-18D2-5248-9C09-0454DF90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6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54D3-0823-784B-9500-66A2FF3917E2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3D6D-18D2-5248-9C09-0454DF90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6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D454D3-0823-784B-9500-66A2FF3917E2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F3D6D-18D2-5248-9C09-0454DF90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8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model of a model&#10;&#10;AI-generated content may be incorrect.">
            <a:extLst>
              <a:ext uri="{FF2B5EF4-FFF2-40B4-BE49-F238E27FC236}">
                <a16:creationId xmlns:a16="http://schemas.microsoft.com/office/drawing/2014/main" id="{81B610EC-3007-AE34-C490-CBCA26B7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38" b="4315"/>
          <a:stretch>
            <a:fillRect/>
          </a:stretch>
        </p:blipFill>
        <p:spPr>
          <a:xfrm>
            <a:off x="102476" y="554420"/>
            <a:ext cx="6653048" cy="57491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C799AB-7814-DB90-9EE4-A75129D68CC2}"/>
              </a:ext>
            </a:extLst>
          </p:cNvPr>
          <p:cNvSpPr/>
          <p:nvPr/>
        </p:nvSpPr>
        <p:spPr>
          <a:xfrm>
            <a:off x="56890" y="1660635"/>
            <a:ext cx="102476" cy="1429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9641C8-34D0-B718-4DC5-4E9417D48D61}"/>
              </a:ext>
            </a:extLst>
          </p:cNvPr>
          <p:cNvSpPr/>
          <p:nvPr/>
        </p:nvSpPr>
        <p:spPr>
          <a:xfrm rot="16200000">
            <a:off x="1745708" y="1870791"/>
            <a:ext cx="59170" cy="3385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CDB39-F00C-A426-18C3-5B85835A2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B659048B-5680-4EA9-E7CD-6C4555FCF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709"/>
            <a:ext cx="6858000" cy="401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7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3F080-636E-9B61-C6F7-57382F436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7DBB14-8F1F-5757-05AE-9F53E85C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14" t="387" r="15684" b="-387"/>
          <a:stretch>
            <a:fillRect/>
          </a:stretch>
        </p:blipFill>
        <p:spPr>
          <a:xfrm>
            <a:off x="-1" y="18288"/>
            <a:ext cx="6856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1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57A38-32B0-7489-27BE-60D1F4E1D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urface cutting tool&#10;&#10;AI-generated content may be incorrect.">
            <a:extLst>
              <a:ext uri="{FF2B5EF4-FFF2-40B4-BE49-F238E27FC236}">
                <a16:creationId xmlns:a16="http://schemas.microsoft.com/office/drawing/2014/main" id="{A5D139B5-382E-F711-A9D3-1AFD4061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9" y="1087725"/>
            <a:ext cx="6252422" cy="468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1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Pulkit Verma</dc:creator>
  <cp:lastModifiedBy>Pulkit Verma</cp:lastModifiedBy>
  <cp:revision>3</cp:revision>
  <dcterms:created xsi:type="dcterms:W3CDTF">2025-09-09T20:25:44Z</dcterms:created>
  <dcterms:modified xsi:type="dcterms:W3CDTF">2025-09-09T20:33:57Z</dcterms:modified>
</cp:coreProperties>
</file>