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Monthly Profit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Quantity by Category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Quantity by Payment Mode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State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Quarter</a:t>
            </a:r>
            <a:endParaRPr dirty="0"/>
          </a:p>
          <a:p xmlns:a="http://schemas.openxmlformats.org/drawingml/2006/main">
            <a:r>
              <a:rPr b="0" dirty="0"/>
              <a:t>This is filter option on quarterly basis only.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State</a:t>
            </a:r>
            <a:endParaRPr dirty="0"/>
          </a:p>
          <a:p xmlns:a="http://schemas.openxmlformats.org/drawingml/2006/main">
            <a:r>
              <a:rPr b="0" dirty="0"/>
              <a:t>This is filter option on quarterly basis only.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b5134401-7d9d-4f43-ba6f-6bb7dfd732ab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0b6e1bbe3ccd4af9" /><Relationship Type="http://schemas.openxmlformats.org/officeDocument/2006/relationships/slideLayout" Target="/ppt/slideLayouts/slideLayout8.xml" Id="R54a790db517e4308" /><Relationship Type="http://schemas.openxmlformats.org/officeDocument/2006/relationships/hyperlink" Target="https://app.powerbi.com/groups/me/reports/b5134401-7d9d-4f43-ba6f-6bb7dfd732ab/?pbi_source=PowerPoint" TargetMode="External" Id="RelId0" /><Relationship Type="http://schemas.openxmlformats.org/officeDocument/2006/relationships/image" Target="/ppt/media/image4.png" Id="imgId58326214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Madhav_Ecommerce_Sales_Dashboard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14-07-2023 11:04:00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08-07-2023 06:40:22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hape ,textbox ,shape ,shape ,shape ,shape ,shape ,shape ,shape ,shape ,shape ,Monthly Profit ,barChart ,card ,Quantity by Category ,shape ,shape ,shape ,card ,card ,card ,Quantity by Payment Mode ,Top 5 State ,Top 5 Customers ,Quarter ,Stat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832621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