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1" r:id="rId4"/>
    <p:sldId id="263" r:id="rId5"/>
    <p:sldId id="266" r:id="rId6"/>
    <p:sldId id="268" r:id="rId7"/>
    <p:sldId id="278" r:id="rId8"/>
    <p:sldId id="28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7466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V.E.S. Institute Of Technology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2451FAA-6065-4C72-B553-6F570D26A3D1}" type="datetime1">
              <a:rPr lang="en-US" smtClean="0"/>
              <a:t>18-Mar-18</a:t>
            </a:fld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Department Of Computer Engineering, V.E.S.I.T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3810000" y="-1104900"/>
            <a:ext cx="4572000" cy="9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D0F71C2-04F1-4DFD-A170-D87D4D2610D5}" type="datetime1">
              <a:rPr lang="en-US" smtClean="0"/>
              <a:t>18-Mar-18</a:t>
            </a:fld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Department Of Computer Engineering, V.E.S.I.T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7323931" y="2413794"/>
            <a:ext cx="5811838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2248429" y="-778404"/>
            <a:ext cx="5811838" cy="809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F111CBE-1323-4FE9-A58E-874F39A950F1}" type="datetime1">
              <a:rPr lang="en-US" smtClean="0"/>
              <a:t>18-Mar-18</a:t>
            </a:fld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Department Of Computer Engineering, V.E.S.I.T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" name="Shape 112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113" name="Shape 113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Shape 114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D1E3524-7AA6-4C7D-98F7-A0F7A0EC8C8D}" type="datetime1">
              <a:rPr lang="en-US" smtClean="0"/>
              <a:t>18-Mar-18</a:t>
            </a:fld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Department Of Computer Engineering, V.E.S.I.T</a:t>
            </a: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1D709CA-6FE2-4FAE-B252-6995622F64FC}" type="datetime1">
              <a:rPr lang="en-US" smtClean="0"/>
              <a:t>18-Mar-18</a:t>
            </a:fld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Department Of Computer Engineering, V.E.S.I.T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Shape 52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53" name="Shape 53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" name="Shape 54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Shape 56"/>
          <p:cNvGrpSpPr/>
          <p:nvPr/>
        </p:nvGrpSpPr>
        <p:grpSpPr>
          <a:xfrm rot="10800000">
            <a:off x="1" y="5645510"/>
            <a:ext cx="12192000" cy="63125"/>
            <a:chOff x="507492" y="1501519"/>
            <a:chExt cx="8129016" cy="63125"/>
          </a:xfrm>
        </p:grpSpPr>
        <p:cxnSp>
          <p:nvCxnSpPr>
            <p:cNvPr id="57" name="Shape 57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Shape 58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9" name="Shape 59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62" name="Shape 62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63" name="Shape 63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" name="Shape 64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5" name="Shape 65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Shape 66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67" name="Shape 67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" name="Shape 68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83188" cy="29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09F7DA2-501B-452D-833F-9C28A30E41E7}" type="datetime1">
              <a:rPr lang="en-US" smtClean="0"/>
              <a:t>18-Mar-18</a:t>
            </a:fld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Department Of Computer Engineering, V.E.S.I.T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AF61A27-EFBD-488A-80C9-20BDBC8AEAA4}" type="datetime1">
              <a:rPr lang="en-US" smtClean="0"/>
              <a:t>18-Mar-18</a:t>
            </a:fld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Department Of Computer Engineering, V.E.S.I.T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C80D633-A90B-4052-889D-D48CEC55DF80}" type="datetime1">
              <a:rPr lang="en-US" smtClean="0"/>
              <a:t>18-Mar-18</a:t>
            </a:fld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Department Of Computer Engineering, V.E.S.I.T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384548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5641848" y="1600199"/>
            <a:ext cx="5445252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C2AED45-3BB6-49E2-8E84-BE1022A4298C}" type="datetime1">
              <a:rPr lang="en-US" smtClean="0"/>
              <a:t>18-Mar-18</a:t>
            </a:fld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Department Of Computer Engineering, V.E.S.I.T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339699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4654671" y="1600199"/>
            <a:ext cx="6430912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23172D7-93A9-4B2F-9381-76509FDD19A1}" type="datetime1">
              <a:rPr lang="en-US" smtClean="0"/>
              <a:t>18-Mar-18</a:t>
            </a:fld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Department Of Computer Engineering, V.E.S.I.T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734EE1C-57DC-4713-8A8F-09E504FA018D}" type="datetime1">
              <a:rPr lang="en-US" smtClean="0"/>
              <a:t>18-Mar-18</a:t>
            </a:fld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Department Of Computer Engineering, V.E.S.I.T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Shape 15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6" name="Shape 16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Shape 17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315189" y="3565534"/>
            <a:ext cx="7304811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RESEARCH MODEL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 descr="Open book on table, blurred shelves of books in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890" r="8889"/>
          <a:stretch/>
        </p:blipFill>
        <p:spPr>
          <a:xfrm>
            <a:off x="7938655" y="1216477"/>
            <a:ext cx="4253345" cy="42172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2901243" y="145038"/>
            <a:ext cx="7183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4420343" y="988728"/>
            <a:ext cx="265489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dirty="0"/>
              <a:t>We have taken a stock market data of a pharmaceutical company “</a:t>
            </a:r>
            <a:r>
              <a:rPr lang="en-US" dirty="0" err="1" smtClean="0"/>
              <a:t>glenmark</a:t>
            </a:r>
            <a:r>
              <a:rPr lang="en-US" dirty="0" smtClean="0"/>
              <a:t>” </a:t>
            </a:r>
            <a:r>
              <a:rPr lang="en-US" dirty="0"/>
              <a:t>and have </a:t>
            </a:r>
            <a:r>
              <a:rPr lang="en-US" dirty="0" smtClean="0"/>
              <a:t>analyzed </a:t>
            </a:r>
            <a:r>
              <a:rPr lang="en-US" dirty="0"/>
              <a:t>the pattern using </a:t>
            </a:r>
            <a:r>
              <a:rPr lang="en-US" dirty="0" smtClean="0"/>
              <a:t>last 5 year data.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dirty="0" smtClean="0"/>
              <a:t>We have used Neural Network which is used for forecasting.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br>
              <a:rPr lang="en-US" sz="4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1"/>
          </p:nvPr>
        </p:nvSpPr>
        <p:spPr>
          <a:xfrm>
            <a:off x="1066800" y="3810000"/>
            <a:ext cx="10096501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/>
            <a:r>
              <a:rPr lang="en-US" sz="2400" dirty="0"/>
              <a:t>Develop an Analysis model based on ML for companies in a particular sector e.g. oil and gas; </a:t>
            </a:r>
            <a:r>
              <a:rPr lang="en-US" sz="2400" dirty="0" smtClean="0"/>
              <a:t>banking, </a:t>
            </a:r>
            <a:r>
              <a:rPr lang="en-US" sz="2400" dirty="0" err="1" smtClean="0"/>
              <a:t>Pharma</a:t>
            </a:r>
            <a:r>
              <a:rPr lang="en-US" sz="2400" dirty="0" smtClean="0"/>
              <a:t> company, </a:t>
            </a:r>
            <a:r>
              <a:rPr lang="en-US" sz="2400" dirty="0" err="1" smtClean="0"/>
              <a:t>TMT,etc</a:t>
            </a:r>
            <a:r>
              <a:rPr lang="en-US" sz="2400" dirty="0" smtClean="0"/>
              <a:t>. </a:t>
            </a:r>
            <a:r>
              <a:rPr lang="en-US" sz="2400" dirty="0"/>
              <a:t>You could take an existing model and enable it with AI</a:t>
            </a: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ctrTitle"/>
          </p:nvPr>
        </p:nvSpPr>
        <p:spPr>
          <a:xfrm>
            <a:off x="1104900" y="2292095"/>
            <a:ext cx="10096500" cy="106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br>
              <a:rPr lang="en-US" sz="4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ubTitle" idx="1"/>
          </p:nvPr>
        </p:nvSpPr>
        <p:spPr>
          <a:xfrm>
            <a:off x="1104898" y="3810000"/>
            <a:ext cx="10096501" cy="16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the same neural network model to forecast &amp; prediction the results of all other companies.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988990" y="153474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5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5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br>
              <a:rPr lang="en-US" sz="395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959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sz="2400" dirty="0" smtClean="0"/>
              <a:t>TIME </a:t>
            </a:r>
            <a:r>
              <a:rPr lang="en-US" sz="2400" dirty="0"/>
              <a:t>SERIES </a:t>
            </a:r>
          </a:p>
          <a:p>
            <a:pPr marL="228600" lvl="0" indent="-228600">
              <a:spcBef>
                <a:spcPts val="0"/>
              </a:spcBef>
            </a:pPr>
            <a:r>
              <a:rPr lang="en-US" sz="2400" dirty="0"/>
              <a:t>It is series of correlation observation made over time.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Applied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dirty="0"/>
              <a:t>The motivation for the development of neural network technology stemmed from the desire to develop an artificial system that could perform "intelligent" </a:t>
            </a:r>
            <a:r>
              <a:rPr lang="en-US" dirty="0" smtClean="0"/>
              <a:t>tasks.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dirty="0"/>
              <a:t>A neural network acquires knowledge through learning</a:t>
            </a:r>
            <a:r>
              <a:rPr lang="en-US" dirty="0" smtClean="0"/>
              <a:t>.</a:t>
            </a:r>
          </a:p>
          <a:p>
            <a:r>
              <a:rPr lang="en-US" dirty="0"/>
              <a:t>A neural network's knowledge is stored within inter-neuron connection strengths known as synaptic weights. So we have made 73 connections in our network.</a:t>
            </a:r>
          </a:p>
          <a:p>
            <a:pPr marL="469900" indent="-342900">
              <a:spcBef>
                <a:spcPts val="0"/>
              </a:spcBef>
            </a:pPr>
            <a:endParaRPr lang="en-US" dirty="0" smtClean="0"/>
          </a:p>
          <a:p>
            <a:pPr marL="469900" indent="-342900">
              <a:spcBef>
                <a:spcPts val="0"/>
              </a:spcBef>
            </a:pPr>
            <a:r>
              <a:rPr lang="en-US" dirty="0"/>
              <a:t>The true power and advantage of neural networks lies in their ability to represent both linear and non-linear relationships and in their ability to learn these relationships directly from the data being modeled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4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18387"/>
            <a:ext cx="4495799" cy="3163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27912"/>
            <a:ext cx="5181862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296400" y="26670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95600" y="539663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Our Result</a:t>
            </a:r>
            <a:endParaRPr lang="en-US" sz="1800" b="1" dirty="0"/>
          </a:p>
        </p:txBody>
      </p:sp>
      <p:sp>
        <p:nvSpPr>
          <p:cNvPr id="6" name="Rectangle 5"/>
          <p:cNvSpPr/>
          <p:nvPr/>
        </p:nvSpPr>
        <p:spPr>
          <a:xfrm>
            <a:off x="6670250" y="5394542"/>
            <a:ext cx="4185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Actual Result by moneycontrol.com </a:t>
            </a:r>
            <a:endParaRPr lang="en-US" sz="1800" b="1" dirty="0"/>
          </a:p>
          <a:p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f03431380 (1)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250</Words>
  <Application>Microsoft Office PowerPoint</Application>
  <PresentationFormat>Custom</PresentationFormat>
  <Paragraphs>26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tf03431380 (1)</vt:lpstr>
      <vt:lpstr>PowerPoint Presentation</vt:lpstr>
      <vt:lpstr>Introduction</vt:lpstr>
      <vt:lpstr>PROBLEM DEFINITION </vt:lpstr>
      <vt:lpstr>SCOPE </vt:lpstr>
      <vt:lpstr> Literature Survey </vt:lpstr>
      <vt:lpstr>Methodology Applied</vt:lpstr>
      <vt:lpstr>Result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JAYESH</cp:lastModifiedBy>
  <cp:revision>5</cp:revision>
  <dcterms:modified xsi:type="dcterms:W3CDTF">2018-03-18T05:43:46Z</dcterms:modified>
</cp:coreProperties>
</file>