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7F9C-603F-4156-83FC-1454A2FC4588}" type="datetimeFigureOut">
              <a:rPr lang="en-IN" smtClean="0"/>
              <a:t>27.10.25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509-4B67-4A2C-9B53-D456954004F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2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7F9C-603F-4156-83FC-1454A2FC4588}" type="datetimeFigureOut">
              <a:rPr lang="en-IN" smtClean="0"/>
              <a:t>27.10.25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509-4B67-4A2C-9B53-D4569540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0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7F9C-603F-4156-83FC-1454A2FC4588}" type="datetimeFigureOut">
              <a:rPr lang="en-IN" smtClean="0"/>
              <a:t>27.10.25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509-4B67-4A2C-9B53-D4569540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6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7F9C-603F-4156-83FC-1454A2FC4588}" type="datetimeFigureOut">
              <a:rPr lang="en-IN" smtClean="0"/>
              <a:t>27.10.25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509-4B67-4A2C-9B53-D4569540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1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7F9C-603F-4156-83FC-1454A2FC4588}" type="datetimeFigureOut">
              <a:rPr lang="en-IN" smtClean="0"/>
              <a:t>27.10.25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509-4B67-4A2C-9B53-D456954004F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9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7F9C-603F-4156-83FC-1454A2FC4588}" type="datetimeFigureOut">
              <a:rPr lang="en-IN" smtClean="0"/>
              <a:t>27.10.25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509-4B67-4A2C-9B53-D4569540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7F9C-603F-4156-83FC-1454A2FC4588}" type="datetimeFigureOut">
              <a:rPr lang="en-IN" smtClean="0"/>
              <a:t>27.10.25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509-4B67-4A2C-9B53-D4569540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7F9C-603F-4156-83FC-1454A2FC4588}" type="datetimeFigureOut">
              <a:rPr lang="en-IN" smtClean="0"/>
              <a:t>27.10.25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509-4B67-4A2C-9B53-D4569540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2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7F9C-603F-4156-83FC-1454A2FC4588}" type="datetimeFigureOut">
              <a:rPr lang="en-IN" smtClean="0"/>
              <a:t>27.10.25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509-4B67-4A2C-9B53-D4569540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4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BB7F9C-603F-4156-83FC-1454A2FC4588}" type="datetimeFigureOut">
              <a:rPr lang="en-IN" smtClean="0"/>
              <a:t>27.10.25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F5B509-4B67-4A2C-9B53-D4569540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7F9C-603F-4156-83FC-1454A2FC4588}" type="datetimeFigureOut">
              <a:rPr lang="en-IN" smtClean="0"/>
              <a:t>27.10.25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B509-4B67-4A2C-9B53-D45695400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8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BB7F9C-603F-4156-83FC-1454A2FC4588}" type="datetimeFigureOut">
              <a:rPr lang="en-IN" smtClean="0"/>
              <a:t>27.10.25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F5B509-4B67-4A2C-9B53-D456954004F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9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703433-6849-4D6D-CDBB-6E8E573FF10B}"/>
              </a:ext>
            </a:extLst>
          </p:cNvPr>
          <p:cNvSpPr txBox="1"/>
          <p:nvPr/>
        </p:nvSpPr>
        <p:spPr>
          <a:xfrm>
            <a:off x="2735023" y="654228"/>
            <a:ext cx="7372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Infosys Springboard Internship 6.0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F3B0-A900-589E-8E65-36819D57B80F}"/>
              </a:ext>
            </a:extLst>
          </p:cNvPr>
          <p:cNvSpPr txBox="1"/>
          <p:nvPr/>
        </p:nvSpPr>
        <p:spPr>
          <a:xfrm>
            <a:off x="1984974" y="2143125"/>
            <a:ext cx="7899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Detecting Fake Job Post Using NLP</a:t>
            </a:r>
            <a:endParaRPr lang="en-IN" sz="4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C119F-B997-A8D7-7D3D-566F88E8CC59}"/>
              </a:ext>
            </a:extLst>
          </p:cNvPr>
          <p:cNvSpPr txBox="1"/>
          <p:nvPr/>
        </p:nvSpPr>
        <p:spPr>
          <a:xfrm>
            <a:off x="2820483" y="4350238"/>
            <a:ext cx="62289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4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Mritunjay Bais (TL) 		2. Anil Sonawane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Jayesh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Sathawane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4. Palam Keerthi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Angirekula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Lakshmi Sravya</a:t>
            </a:r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A5DEC-1458-7798-A72B-26394CF65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37136C-9098-50D8-E02D-64492B869120}"/>
              </a:ext>
            </a:extLst>
          </p:cNvPr>
          <p:cNvSpPr txBox="1"/>
          <p:nvPr/>
        </p:nvSpPr>
        <p:spPr>
          <a:xfrm>
            <a:off x="983226" y="2115921"/>
            <a:ext cx="9665778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Noun, Singular (e.g., cat, job) 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Noun, Plural (e.g., Jobs, Cars) 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VB: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Verb base form (e.g., go, eat) 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JJ: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Adjective (e.g., good, fast) 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Determiner (e.g., the, an, 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5445B-B64E-1664-DA09-5BAF01FB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POS Tags: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06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0959-210A-C0B7-4F83-EA9A627F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2451-7E2E-9EC5-3635-D060B8DD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02" y="2160366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text is noisy if it contains above mention and machine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raw text </a:t>
            </a: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better feature extraction.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model accuracy.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feature extraction.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3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C375-95F6-F282-F613-E903D0F3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text cleaning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5F7F-7E75-D2BD-41EE-5444E2DBF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137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all text lowercase(uniform).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 all punctuation marks and numbers.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 HTML tags.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 stop words (common words the, and, is).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Lemmatization.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1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ACC6-07ED-1DD6-9302-662A3B62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976" y="230424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8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51013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A49C0E-DB8C-6EFE-D714-665BD05FA2CE}"/>
              </a:ext>
            </a:extLst>
          </p:cNvPr>
          <p:cNvSpPr txBox="1"/>
          <p:nvPr/>
        </p:nvSpPr>
        <p:spPr>
          <a:xfrm>
            <a:off x="729190" y="642089"/>
            <a:ext cx="10316817" cy="603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Goal and Context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online job postings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either legitimate or fake (scams). This is a crucial application of machine learning to enhance cybersecurity and protect job seekers.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Technology: NLP (Natural Language Processing) :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field of study focused on how computers can understand, interpret, and generate human language. In this project, NLP is used to analyze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textual 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job descriptions, titles, and company profiles to identify deceptive language patterns.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3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3E08D1D9-1B48-EB75-B2EE-5DEDB26E8C6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7753" y="2037028"/>
            <a:ext cx="10483540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 &amp; Exploration: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data collection/loading and exploration 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&amp; Preprocessing: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NLTK/SpaCy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Tokenization , Stemming , and Lemmatization with POS tagging 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TF-IDF Vectorization 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model use and evaluation).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F0C91-A012-6BE7-E23F-5C08E02F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85" y="745638"/>
            <a:ext cx="11289399" cy="143712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(Data Cleaning and Preprocessing):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4657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3730E0D-575C-27BD-476B-777B37AB8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032540"/>
            <a:ext cx="9141864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Source: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 Data from Kaggle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 (Workflow):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with collecting data.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Data Preprocessing.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Exploratory Data Analysis (EDA).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NLP, specifically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F9F95-E4FF-4366-D4D3-0D5014DB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 - Preprocessing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49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ED14-38D3-6BB8-BA14-922C906C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Preprocessing Concepts: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A129-7AA6-34D3-D569-5EC5ADE3A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3386"/>
            <a:ext cx="10058400" cy="4023360"/>
          </a:xfrm>
        </p:spPr>
        <p:txBody>
          <a:bodyPr>
            <a:norm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Tokenization: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 of breaking text (sentence or paragraph) into pieces called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is done to help the machine understand the text.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 Example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“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love learning data science!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['I', 'love', 'learning', 'data', 'science', '!']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Stemming: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 of reducing a word to its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form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Example: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"Studies" to "study" after stemming.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687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253E74F-543B-5BFA-4CAB-B00897BF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917751"/>
            <a:ext cx="10239314" cy="46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of reducing a word to its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dictionary 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produces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 English 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marR="0" lvl="2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keeps proper grammar and meanings.</a:t>
            </a:r>
          </a:p>
          <a:p>
            <a:pPr marL="1257300" marR="0" lvl="2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considered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than stemming.</a:t>
            </a:r>
          </a:p>
          <a:p>
            <a:pPr marL="1257300" marR="0" lvl="2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the NLP module understand the true words.</a:t>
            </a:r>
          </a:p>
          <a:p>
            <a:pPr marL="1257300" marR="0" lvl="2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Tokenize the text, then use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lemmatizer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POS tagging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finally replace each word with its base form.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8232A-77CD-73DE-946F-957F4969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16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39292E-86A4-8C11-ED64-F61C2CFD7D83}"/>
              </a:ext>
            </a:extLst>
          </p:cNvPr>
          <p:cNvSpPr txBox="1"/>
          <p:nvPr/>
        </p:nvSpPr>
        <p:spPr>
          <a:xfrm>
            <a:off x="979293" y="260119"/>
            <a:ext cx="3458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Topics Learned till Now: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496762-D56C-742E-3BA2-4892CC6A2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252" y="1632393"/>
            <a:ext cx="9506084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Phonological Level (Sound):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Deals with the sound structure of language.</a:t>
            </a: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Voice assistance, speech recognition, language translation.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Level: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Studies the structure and formation of words.</a:t>
            </a: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"Unbelievable" Un + believe + able</a:t>
            </a: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 engines (finding related word forms), correction tools, linguistic analysis.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Lexical Level: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Deals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meanings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classification.</a:t>
            </a: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"Apple" Company or fruit.</a:t>
            </a:r>
          </a:p>
          <a:p>
            <a:pPr marR="0" lvl="1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Chatbots, information extraction, spelling &amp; grammar checkers.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CC9E3-9082-5D5C-39C2-077ABDF5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93" y="660229"/>
            <a:ext cx="10878410" cy="1450757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 of Language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0161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85BE82-C17A-3B1F-B973-F3AD172A2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95" y="432763"/>
            <a:ext cx="11163301" cy="599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Syntactic Level: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Focuses on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grammar structure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(word order, sentence structure).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 bites dog vs. Dog bites man.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Application: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Machine translation, grammar error correction.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Semantic Level: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Deals with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individual words and sentences.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"Bank" river edge vs. financial institution.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Application: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Question answering systems, search engines, word sense disambiguation.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Discourse Level: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Understands meaning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beyond one sentence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"Ravi went to the restaurant. He ordered biryani." ("He" indicates Ravi).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Application: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Chatbots &amp; virtual assistance.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Pragmatic Level: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Deals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knowledge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speaker's intention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"Can you pass the salt?" It's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not a question about ability.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Application: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Conversational AI, Chatbots &amp; virtual assistance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6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CAA23F2-64CB-3C2A-2E8E-F0A670AA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06" y="1706144"/>
            <a:ext cx="10147854" cy="5011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of assigning each word in a sentence its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grammatical category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(like noun, verb, adjective, etc.).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sentence structure and meaning.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accuracy in NLP tasks like Sentiment Analysis and Machine Translation.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lemmatization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correct base form of words.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Adds grammatical features for better predictions in models.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6C067-BF82-234C-1EB0-0753EB81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460" y="640564"/>
            <a:ext cx="10058400" cy="1450757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(POS) Tagging </a:t>
            </a:r>
            <a:b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1005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880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Libraries Used (Data Cleaning and Preprocessing): </vt:lpstr>
      <vt:lpstr>Data Handling - Preprocessing </vt:lpstr>
      <vt:lpstr>Core Preprocessing Concepts:</vt:lpstr>
      <vt:lpstr>Data Handling </vt:lpstr>
      <vt:lpstr>Levels of Language Natural Language Processing  </vt:lpstr>
      <vt:lpstr>PowerPoint Presentation</vt:lpstr>
      <vt:lpstr>Part-of-Speech (POS) Tagging  </vt:lpstr>
      <vt:lpstr>Example POS Tags:</vt:lpstr>
      <vt:lpstr>Feature Extraction</vt:lpstr>
      <vt:lpstr>Common text cleaning steps:</vt:lpstr>
      <vt:lpstr>Thank You..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Jayesh .</dc:creator>
  <cp:lastModifiedBy>Jayesh .</cp:lastModifiedBy>
  <cp:revision>7</cp:revision>
  <dcterms:created xsi:type="dcterms:W3CDTF">2025-10-25T13:12:17Z</dcterms:created>
  <dcterms:modified xsi:type="dcterms:W3CDTF">2025-10-27T13:58:57Z</dcterms:modified>
</cp:coreProperties>
</file>