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843A-13E8-4F62-AB7F-23D579CA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216F-7AA7-4004-A7EF-DBDF4B3A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05C1-C8B9-4EA9-8A65-C3741C68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FD35-5DC5-4AC3-8D07-99172142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66CE-487F-49E2-9A4B-5515AFF9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1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D515-5B66-43AF-8B53-27E49F18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2CC9-AF08-48C6-84F6-63DB799E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F9C9-2C6F-4C21-BC92-C1BA069B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1910-F7C4-4E72-92D8-CE1E802C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2A3A-5A31-472A-8E44-CB0FC23E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71F6-FEE3-4E83-A296-0A6525740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7A6D0-3FBD-4420-B12B-759C51F7B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FE52-3176-4BD3-991F-CCC7B35A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38F0-3EEC-475A-9171-E3CC9A4C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A52B-6EEC-47EF-AA86-8868B35D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30CB-EE16-4C79-A75C-119B4EBB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4C29-44F2-4A64-AA6D-9B2A610B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9258-29F9-4E05-AF05-13D8A58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D8A9-5A7D-444B-A00F-FDCF227A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33FF-1713-459A-AB95-F22B5FA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6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E27E-4391-4083-B12E-4A8BA4D9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D691-9BAF-49F0-9EEF-EE5DCB24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0579F-957A-4F13-9E43-8388A238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3180-A8F4-4254-A9EB-A756CBD2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90DE-9862-44D1-ADC6-FB7585C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2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8907-7094-4E24-9E1F-A177BA8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DDA3-2522-4857-8BA4-166E1FE3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E4FCF-7686-443C-B61A-8F3703D9D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E41C-3DAB-4836-A482-19E6C74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EDE5-EF79-482B-B249-EC74EB25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39B0-0F57-4CFE-924E-A10D658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30B6-F771-455F-8235-1DF0850B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5867-5E85-4FC3-BF16-E6821D3A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3A0C4-4FD8-4A5E-8889-C36403C4B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85A4B-A438-4A62-B7DC-0FCE165C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63469-A6EE-475F-93BF-2B34BF61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E100-6882-41AC-AEBC-2A44DAC7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C7871-B20A-480A-8BFC-85FCDA6C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AB479-28A1-4EFD-84BA-B22DB55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0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ED9E-86FD-48D7-A033-F8A4544C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9BFFF-3FB4-4E58-A1A8-58459FDA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7E7B2-CBD8-4F2B-AC44-C78515E7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5A6AF-BC5B-439E-BC0D-E3B85FF8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6D684-5DF7-4B1E-BDFA-E1B1883A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EA71B-0792-45AD-AEBA-BD789349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A1D6-0FEC-4C26-8A02-872831FC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6A42-B709-4A8B-8BC1-642E2E4D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1EDF-2238-4C96-A9FC-BD18C89E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69DC-1AE9-437A-B39E-B5DA101C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FB40-CE8A-44E1-A2EA-3F6B353D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799B-5DD3-4FB6-8665-FD458C91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6003-B1FB-43C5-B47C-B47B6144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0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8DD-64EE-4A6D-A1EE-C0096F2B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04DAD-3C4B-49C8-AEE6-53245C000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E17D-773E-41E4-8F45-2FA0B236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FDBD-0F3F-4C2E-A7FE-0B63D4D2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96AF-A3B5-468F-817F-2DD96CB4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F8C5-17BF-43FF-8FFF-6EFB2F59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32DC0-6505-4575-B190-08DB2ED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94C92-6F68-4963-9C4F-2899C8B0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F119-9D2E-4FFB-BEA7-F2A220CAA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5705-EC27-4DA0-ABFA-0D607A9E873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BDD98-5614-4F67-B4D1-047F1F1E1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B6BA-5F44-4E7F-96F3-73D3AE48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F5B1-863E-41C6-81AA-7A494F175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6DEF-8253-4EE6-BB80-1464163AE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First commit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42D12-85B1-477B-98E1-0D266D8A3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1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First commit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commit </dc:title>
  <dc:creator>Jayesh Jidge</dc:creator>
  <cp:lastModifiedBy>Jayesh Jidge</cp:lastModifiedBy>
  <cp:revision>1</cp:revision>
  <dcterms:created xsi:type="dcterms:W3CDTF">2021-09-27T21:47:01Z</dcterms:created>
  <dcterms:modified xsi:type="dcterms:W3CDTF">2021-09-27T21:47:10Z</dcterms:modified>
</cp:coreProperties>
</file>