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603343-CAAE-4098-B819-18C5693EFF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51D2D8-0871-4045-B5F6-4C8DD69CAF61}">
      <dgm:prSet/>
      <dgm:spPr/>
      <dgm:t>
        <a:bodyPr/>
        <a:lstStyle/>
        <a:p>
          <a:pPr>
            <a:defRPr b="1"/>
          </a:pPr>
          <a:r>
            <a:rPr lang="en-IN" b="0" i="0" dirty="0"/>
            <a:t>Introduction</a:t>
          </a:r>
          <a:endParaRPr lang="en-US" dirty="0"/>
        </a:p>
      </dgm:t>
    </dgm:pt>
    <dgm:pt modelId="{798D0B3C-D035-45F6-9D22-96D597CCA21A}" type="parTrans" cxnId="{C22C8E15-FFAB-4786-9915-673EF18105FD}">
      <dgm:prSet/>
      <dgm:spPr/>
      <dgm:t>
        <a:bodyPr/>
        <a:lstStyle/>
        <a:p>
          <a:endParaRPr lang="en-US"/>
        </a:p>
      </dgm:t>
    </dgm:pt>
    <dgm:pt modelId="{AEFEB6EE-F1E6-4C5A-987E-DC6D9E669301}" type="sibTrans" cxnId="{C22C8E15-FFAB-4786-9915-673EF18105FD}">
      <dgm:prSet/>
      <dgm:spPr/>
      <dgm:t>
        <a:bodyPr/>
        <a:lstStyle/>
        <a:p>
          <a:endParaRPr lang="en-US"/>
        </a:p>
      </dgm:t>
    </dgm:pt>
    <dgm:pt modelId="{32ECCA31-3FAA-4F11-B36E-63E2EF916D5C}">
      <dgm:prSet/>
      <dgm:spPr/>
      <dgm:t>
        <a:bodyPr/>
        <a:lstStyle/>
        <a:p>
          <a:r>
            <a:rPr lang="en-IN" b="0" i="0" baseline="0" dirty="0"/>
            <a:t>Importance of Wine Quality Assessment</a:t>
          </a:r>
          <a:endParaRPr lang="en-US" dirty="0"/>
        </a:p>
      </dgm:t>
    </dgm:pt>
    <dgm:pt modelId="{5633984C-2326-48E6-A73E-A5661AAEF408}" type="parTrans" cxnId="{0EB90D18-96E3-490F-95AE-7DC8212E8AE5}">
      <dgm:prSet/>
      <dgm:spPr/>
      <dgm:t>
        <a:bodyPr/>
        <a:lstStyle/>
        <a:p>
          <a:endParaRPr lang="en-US"/>
        </a:p>
      </dgm:t>
    </dgm:pt>
    <dgm:pt modelId="{5C0381FA-1BF9-47C2-AC6A-E38437519D07}" type="sibTrans" cxnId="{0EB90D18-96E3-490F-95AE-7DC8212E8AE5}">
      <dgm:prSet/>
      <dgm:spPr/>
      <dgm:t>
        <a:bodyPr/>
        <a:lstStyle/>
        <a:p>
          <a:endParaRPr lang="en-US"/>
        </a:p>
      </dgm:t>
    </dgm:pt>
    <dgm:pt modelId="{00FE6A77-6828-4A82-AE33-BAC371310F72}">
      <dgm:prSet/>
      <dgm:spPr/>
      <dgm:t>
        <a:bodyPr/>
        <a:lstStyle/>
        <a:p>
          <a:r>
            <a:rPr lang="en-IN" b="0" i="0" baseline="0"/>
            <a:t>Data Set</a:t>
          </a:r>
          <a:endParaRPr lang="en-US"/>
        </a:p>
      </dgm:t>
    </dgm:pt>
    <dgm:pt modelId="{61343A85-9DD4-4BF5-98ED-EAC2328AFFC4}" type="parTrans" cxnId="{1BF5C3E4-69FA-4DAF-928B-2606291BEB61}">
      <dgm:prSet/>
      <dgm:spPr/>
      <dgm:t>
        <a:bodyPr/>
        <a:lstStyle/>
        <a:p>
          <a:endParaRPr lang="en-US"/>
        </a:p>
      </dgm:t>
    </dgm:pt>
    <dgm:pt modelId="{6B2A85BA-EC4C-4F30-A23D-19FFC3D3E5D3}" type="sibTrans" cxnId="{1BF5C3E4-69FA-4DAF-928B-2606291BEB61}">
      <dgm:prSet/>
      <dgm:spPr/>
      <dgm:t>
        <a:bodyPr/>
        <a:lstStyle/>
        <a:p>
          <a:endParaRPr lang="en-US"/>
        </a:p>
      </dgm:t>
    </dgm:pt>
    <dgm:pt modelId="{1715A779-CEA0-4D73-AF8D-13E963A928ED}">
      <dgm:prSet/>
      <dgm:spPr/>
      <dgm:t>
        <a:bodyPr/>
        <a:lstStyle/>
        <a:p>
          <a:r>
            <a:rPr lang="en-IN" b="0" i="0" baseline="0"/>
            <a:t>Decision Problem – Predicting Wine Quality</a:t>
          </a:r>
          <a:endParaRPr lang="en-US"/>
        </a:p>
      </dgm:t>
    </dgm:pt>
    <dgm:pt modelId="{F76813A1-F6E8-49B8-8ADB-ABEFDB6396E0}" type="parTrans" cxnId="{0A7E52A0-CEEA-4E72-94D1-B43AF567A19B}">
      <dgm:prSet/>
      <dgm:spPr/>
      <dgm:t>
        <a:bodyPr/>
        <a:lstStyle/>
        <a:p>
          <a:endParaRPr lang="en-US"/>
        </a:p>
      </dgm:t>
    </dgm:pt>
    <dgm:pt modelId="{2E0CE7F5-A50C-4F88-9237-A455D5B51CB0}" type="sibTrans" cxnId="{0A7E52A0-CEEA-4E72-94D1-B43AF567A19B}">
      <dgm:prSet/>
      <dgm:spPr/>
      <dgm:t>
        <a:bodyPr/>
        <a:lstStyle/>
        <a:p>
          <a:endParaRPr lang="en-US"/>
        </a:p>
      </dgm:t>
    </dgm:pt>
    <dgm:pt modelId="{CA1A7D8F-5F6B-489F-B16D-F4F20D60FF50}">
      <dgm:prSet/>
      <dgm:spPr/>
      <dgm:t>
        <a:bodyPr/>
        <a:lstStyle/>
        <a:p>
          <a:pPr>
            <a:defRPr b="1"/>
          </a:pPr>
          <a:r>
            <a:rPr lang="en-IN" b="0" i="0"/>
            <a:t>Methodology</a:t>
          </a:r>
          <a:endParaRPr lang="en-US"/>
        </a:p>
      </dgm:t>
    </dgm:pt>
    <dgm:pt modelId="{5CCC2609-E544-4F16-9BAA-E18159D73692}" type="parTrans" cxnId="{8D5049B0-B259-4523-A0AC-2F665598D581}">
      <dgm:prSet/>
      <dgm:spPr/>
      <dgm:t>
        <a:bodyPr/>
        <a:lstStyle/>
        <a:p>
          <a:endParaRPr lang="en-US"/>
        </a:p>
      </dgm:t>
    </dgm:pt>
    <dgm:pt modelId="{DE1B57BE-4EE9-4A49-B457-59D3C9F93F7E}" type="sibTrans" cxnId="{8D5049B0-B259-4523-A0AC-2F665598D581}">
      <dgm:prSet/>
      <dgm:spPr/>
      <dgm:t>
        <a:bodyPr/>
        <a:lstStyle/>
        <a:p>
          <a:endParaRPr lang="en-US"/>
        </a:p>
      </dgm:t>
    </dgm:pt>
    <dgm:pt modelId="{633C6AB5-0C83-4D57-BA8D-E38FAEAC2A56}">
      <dgm:prSet/>
      <dgm:spPr/>
      <dgm:t>
        <a:bodyPr/>
        <a:lstStyle/>
        <a:p>
          <a:r>
            <a:rPr lang="en-IN" b="0" i="0" baseline="0" dirty="0"/>
            <a:t>Machine Learning Algorithms </a:t>
          </a:r>
          <a:r>
            <a:rPr lang="en-IN" baseline="0" dirty="0"/>
            <a:t>U</a:t>
          </a:r>
          <a:r>
            <a:rPr lang="en-IN" b="0" i="0" baseline="0" dirty="0"/>
            <a:t>sed</a:t>
          </a:r>
          <a:endParaRPr lang="en-US" dirty="0"/>
        </a:p>
      </dgm:t>
    </dgm:pt>
    <dgm:pt modelId="{436B9D5C-075A-489B-85A4-35D8C762B5FD}" type="parTrans" cxnId="{31FAE1DD-161C-4CAE-B4F3-A8CCB70A0653}">
      <dgm:prSet/>
      <dgm:spPr/>
      <dgm:t>
        <a:bodyPr/>
        <a:lstStyle/>
        <a:p>
          <a:endParaRPr lang="en-US"/>
        </a:p>
      </dgm:t>
    </dgm:pt>
    <dgm:pt modelId="{A7C96CDD-3655-4787-9F3C-6ED6DBFDA6E6}" type="sibTrans" cxnId="{31FAE1DD-161C-4CAE-B4F3-A8CCB70A0653}">
      <dgm:prSet/>
      <dgm:spPr/>
      <dgm:t>
        <a:bodyPr/>
        <a:lstStyle/>
        <a:p>
          <a:endParaRPr lang="en-US"/>
        </a:p>
      </dgm:t>
    </dgm:pt>
    <dgm:pt modelId="{99936C12-32EE-4E71-B0AE-6C0CC9A388F6}">
      <dgm:prSet/>
      <dgm:spPr/>
      <dgm:t>
        <a:bodyPr/>
        <a:lstStyle/>
        <a:p>
          <a:r>
            <a:rPr lang="en-IN" b="0" i="0" baseline="0"/>
            <a:t>Performance Metrics</a:t>
          </a:r>
          <a:endParaRPr lang="en-US"/>
        </a:p>
      </dgm:t>
    </dgm:pt>
    <dgm:pt modelId="{2EE91371-0122-4E00-A942-606D41156023}" type="parTrans" cxnId="{6695B54B-181F-42D3-ACB9-3B9BABB22E9E}">
      <dgm:prSet/>
      <dgm:spPr/>
      <dgm:t>
        <a:bodyPr/>
        <a:lstStyle/>
        <a:p>
          <a:endParaRPr lang="en-US"/>
        </a:p>
      </dgm:t>
    </dgm:pt>
    <dgm:pt modelId="{63463D72-F783-47C7-9811-E2F47BEF6EDF}" type="sibTrans" cxnId="{6695B54B-181F-42D3-ACB9-3B9BABB22E9E}">
      <dgm:prSet/>
      <dgm:spPr/>
      <dgm:t>
        <a:bodyPr/>
        <a:lstStyle/>
        <a:p>
          <a:endParaRPr lang="en-US"/>
        </a:p>
      </dgm:t>
    </dgm:pt>
    <dgm:pt modelId="{AD32B12A-C3F1-44A5-9110-624E0085B9C0}">
      <dgm:prSet/>
      <dgm:spPr/>
      <dgm:t>
        <a:bodyPr/>
        <a:lstStyle/>
        <a:p>
          <a:pPr>
            <a:defRPr b="1"/>
          </a:pPr>
          <a:r>
            <a:rPr lang="en-IN" b="0" i="0"/>
            <a:t>Results</a:t>
          </a:r>
          <a:endParaRPr lang="en-US"/>
        </a:p>
      </dgm:t>
    </dgm:pt>
    <dgm:pt modelId="{50314B85-9990-4869-A147-57B651F65D40}" type="parTrans" cxnId="{F229562B-39C3-4FE8-899D-63DFECC54F8B}">
      <dgm:prSet/>
      <dgm:spPr/>
      <dgm:t>
        <a:bodyPr/>
        <a:lstStyle/>
        <a:p>
          <a:endParaRPr lang="en-US"/>
        </a:p>
      </dgm:t>
    </dgm:pt>
    <dgm:pt modelId="{767C7FBA-7F7D-4CA2-A461-5DA88E5F8FDD}" type="sibTrans" cxnId="{F229562B-39C3-4FE8-899D-63DFECC54F8B}">
      <dgm:prSet/>
      <dgm:spPr/>
      <dgm:t>
        <a:bodyPr/>
        <a:lstStyle/>
        <a:p>
          <a:endParaRPr lang="en-US"/>
        </a:p>
      </dgm:t>
    </dgm:pt>
    <dgm:pt modelId="{C27B461E-2FEF-40A7-B9D8-2FAF43DB17FE}">
      <dgm:prSet/>
      <dgm:spPr/>
      <dgm:t>
        <a:bodyPr/>
        <a:lstStyle/>
        <a:p>
          <a:r>
            <a:rPr lang="en-IN" b="0" i="0" baseline="0"/>
            <a:t>Accuracy Summary</a:t>
          </a:r>
          <a:endParaRPr lang="en-US"/>
        </a:p>
      </dgm:t>
    </dgm:pt>
    <dgm:pt modelId="{C256837E-ED67-4DFA-BEBE-8A8CDB790C63}" type="parTrans" cxnId="{FBB1325E-1CA7-4269-B9C5-6E32AB4E5765}">
      <dgm:prSet/>
      <dgm:spPr/>
      <dgm:t>
        <a:bodyPr/>
        <a:lstStyle/>
        <a:p>
          <a:endParaRPr lang="en-US"/>
        </a:p>
      </dgm:t>
    </dgm:pt>
    <dgm:pt modelId="{2973BCA0-54A8-47E2-97C6-3DE11AF0D6E1}" type="sibTrans" cxnId="{FBB1325E-1CA7-4269-B9C5-6E32AB4E5765}">
      <dgm:prSet/>
      <dgm:spPr/>
      <dgm:t>
        <a:bodyPr/>
        <a:lstStyle/>
        <a:p>
          <a:endParaRPr lang="en-US"/>
        </a:p>
      </dgm:t>
    </dgm:pt>
    <dgm:pt modelId="{0810F3FA-3352-4602-8F16-318BEF356127}">
      <dgm:prSet/>
      <dgm:spPr/>
      <dgm:t>
        <a:bodyPr/>
        <a:lstStyle/>
        <a:p>
          <a:r>
            <a:rPr lang="en-IN" b="0" i="0" baseline="0" dirty="0"/>
            <a:t>AUC-ROC &amp; Confusion Matrix</a:t>
          </a:r>
          <a:endParaRPr lang="en-US" dirty="0"/>
        </a:p>
      </dgm:t>
    </dgm:pt>
    <dgm:pt modelId="{E324F164-E710-464E-9EA6-8BFBE649C648}" type="parTrans" cxnId="{3EAA67A3-C929-4E6A-9B00-BE1FAD7B783D}">
      <dgm:prSet/>
      <dgm:spPr/>
      <dgm:t>
        <a:bodyPr/>
        <a:lstStyle/>
        <a:p>
          <a:endParaRPr lang="en-US"/>
        </a:p>
      </dgm:t>
    </dgm:pt>
    <dgm:pt modelId="{E7930EA6-5D3A-496E-9FEF-A1AAEB611680}" type="sibTrans" cxnId="{3EAA67A3-C929-4E6A-9B00-BE1FAD7B783D}">
      <dgm:prSet/>
      <dgm:spPr/>
      <dgm:t>
        <a:bodyPr/>
        <a:lstStyle/>
        <a:p>
          <a:endParaRPr lang="en-US"/>
        </a:p>
      </dgm:t>
    </dgm:pt>
    <dgm:pt modelId="{52546B42-FE39-46FD-B8D3-5BE6710B14B2}">
      <dgm:prSet/>
      <dgm:spPr/>
      <dgm:t>
        <a:bodyPr/>
        <a:lstStyle/>
        <a:p>
          <a:pPr>
            <a:defRPr b="1"/>
          </a:pPr>
          <a:r>
            <a:rPr lang="en-IN" b="0" i="0"/>
            <a:t>Discussion</a:t>
          </a:r>
          <a:endParaRPr lang="en-US"/>
        </a:p>
      </dgm:t>
    </dgm:pt>
    <dgm:pt modelId="{24297175-64DF-48B1-887E-614C4B956A28}" type="parTrans" cxnId="{3A03AD64-2E3B-421D-9DB6-34F8B5DB9A0D}">
      <dgm:prSet/>
      <dgm:spPr/>
      <dgm:t>
        <a:bodyPr/>
        <a:lstStyle/>
        <a:p>
          <a:endParaRPr lang="en-US"/>
        </a:p>
      </dgm:t>
    </dgm:pt>
    <dgm:pt modelId="{43925845-4C1D-47B3-BD2F-C47ED18F1580}" type="sibTrans" cxnId="{3A03AD64-2E3B-421D-9DB6-34F8B5DB9A0D}">
      <dgm:prSet/>
      <dgm:spPr/>
      <dgm:t>
        <a:bodyPr/>
        <a:lstStyle/>
        <a:p>
          <a:endParaRPr lang="en-US"/>
        </a:p>
      </dgm:t>
    </dgm:pt>
    <dgm:pt modelId="{BF31B83B-074E-4139-9730-975F51030ABE}">
      <dgm:prSet/>
      <dgm:spPr/>
      <dgm:t>
        <a:bodyPr/>
        <a:lstStyle/>
        <a:p>
          <a:r>
            <a:rPr lang="en-IN" baseline="0"/>
            <a:t>Algorithm Selection</a:t>
          </a:r>
          <a:endParaRPr lang="en-US"/>
        </a:p>
      </dgm:t>
    </dgm:pt>
    <dgm:pt modelId="{746B3217-76A0-4363-9B61-35B178823CEB}" type="parTrans" cxnId="{0C960816-826C-4F63-B0A5-74923C36F248}">
      <dgm:prSet/>
      <dgm:spPr/>
      <dgm:t>
        <a:bodyPr/>
        <a:lstStyle/>
        <a:p>
          <a:endParaRPr lang="en-US"/>
        </a:p>
      </dgm:t>
    </dgm:pt>
    <dgm:pt modelId="{D4067A81-BC90-4557-9CAD-2D702BAB0F7A}" type="sibTrans" cxnId="{0C960816-826C-4F63-B0A5-74923C36F248}">
      <dgm:prSet/>
      <dgm:spPr/>
      <dgm:t>
        <a:bodyPr/>
        <a:lstStyle/>
        <a:p>
          <a:endParaRPr lang="en-US"/>
        </a:p>
      </dgm:t>
    </dgm:pt>
    <dgm:pt modelId="{107778B8-CD4E-4E81-BBF4-1CF231138EBD}">
      <dgm:prSet/>
      <dgm:spPr/>
      <dgm:t>
        <a:bodyPr/>
        <a:lstStyle/>
        <a:p>
          <a:r>
            <a:rPr lang="en-IN" baseline="0" dirty="0"/>
            <a:t>Strategic Decision Making</a:t>
          </a:r>
          <a:endParaRPr lang="en-US" dirty="0"/>
        </a:p>
      </dgm:t>
    </dgm:pt>
    <dgm:pt modelId="{181BAEF7-87E4-44F6-84F3-1126C3EB0A6D}" type="parTrans" cxnId="{02403252-C30F-4864-A55D-7D64F8C0BE09}">
      <dgm:prSet/>
      <dgm:spPr/>
      <dgm:t>
        <a:bodyPr/>
        <a:lstStyle/>
        <a:p>
          <a:endParaRPr lang="en-US"/>
        </a:p>
      </dgm:t>
    </dgm:pt>
    <dgm:pt modelId="{6F2D5B85-BA9A-4772-9C7C-9EF460EB964A}" type="sibTrans" cxnId="{02403252-C30F-4864-A55D-7D64F8C0BE09}">
      <dgm:prSet/>
      <dgm:spPr/>
      <dgm:t>
        <a:bodyPr/>
        <a:lstStyle/>
        <a:p>
          <a:endParaRPr lang="en-US"/>
        </a:p>
      </dgm:t>
    </dgm:pt>
    <dgm:pt modelId="{4FA3017C-F1F2-49E0-9BFE-6A9B53E42102}">
      <dgm:prSet/>
      <dgm:spPr/>
      <dgm:t>
        <a:bodyPr/>
        <a:lstStyle/>
        <a:p>
          <a:r>
            <a:rPr lang="en-IN" b="0" i="0" baseline="0" dirty="0"/>
            <a:t>Final Decision</a:t>
          </a:r>
        </a:p>
        <a:p>
          <a:r>
            <a:rPr lang="en-IN" b="0" i="0" baseline="0" dirty="0"/>
            <a:t>Future Work</a:t>
          </a:r>
          <a:endParaRPr lang="en-US" dirty="0"/>
        </a:p>
      </dgm:t>
    </dgm:pt>
    <dgm:pt modelId="{EDF98443-D64E-4360-92CE-29F1A815C75D}" type="parTrans" cxnId="{CCE95D5A-6EE6-4AB4-A70B-55250F9585FE}">
      <dgm:prSet/>
      <dgm:spPr/>
      <dgm:t>
        <a:bodyPr/>
        <a:lstStyle/>
        <a:p>
          <a:endParaRPr lang="en-US"/>
        </a:p>
      </dgm:t>
    </dgm:pt>
    <dgm:pt modelId="{77D8DA8C-EF03-4685-8713-D18BDCB1F7AD}" type="sibTrans" cxnId="{CCE95D5A-6EE6-4AB4-A70B-55250F9585FE}">
      <dgm:prSet/>
      <dgm:spPr/>
      <dgm:t>
        <a:bodyPr/>
        <a:lstStyle/>
        <a:p>
          <a:endParaRPr lang="en-US"/>
        </a:p>
      </dgm:t>
    </dgm:pt>
    <dgm:pt modelId="{B4CB5FA3-B526-4C47-94FD-7F0D207858A3}" type="pres">
      <dgm:prSet presAssocID="{F1603343-CAAE-4098-B819-18C5693EFF4A}" presName="root" presStyleCnt="0">
        <dgm:presLayoutVars>
          <dgm:dir/>
          <dgm:resizeHandles val="exact"/>
        </dgm:presLayoutVars>
      </dgm:prSet>
      <dgm:spPr/>
    </dgm:pt>
    <dgm:pt modelId="{7C60CF90-5D2E-4E9C-9148-DB3346DB7A6A}" type="pres">
      <dgm:prSet presAssocID="{7451D2D8-0871-4045-B5F6-4C8DD69CAF61}" presName="compNode" presStyleCnt="0"/>
      <dgm:spPr/>
    </dgm:pt>
    <dgm:pt modelId="{88AE27A0-784E-4138-8C9F-6268F6A099D8}" type="pres">
      <dgm:prSet presAssocID="{7451D2D8-0871-4045-B5F6-4C8DD69CA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BCB884A6-7D80-4A70-ACC8-A542E1AB5CFD}" type="pres">
      <dgm:prSet presAssocID="{7451D2D8-0871-4045-B5F6-4C8DD69CAF61}" presName="iconSpace" presStyleCnt="0"/>
      <dgm:spPr/>
    </dgm:pt>
    <dgm:pt modelId="{D840DFF9-D4A7-44CC-89F8-82EBCA1745CD}" type="pres">
      <dgm:prSet presAssocID="{7451D2D8-0871-4045-B5F6-4C8DD69CAF61}" presName="parTx" presStyleLbl="revTx" presStyleIdx="0" presStyleCnt="8">
        <dgm:presLayoutVars>
          <dgm:chMax val="0"/>
          <dgm:chPref val="0"/>
        </dgm:presLayoutVars>
      </dgm:prSet>
      <dgm:spPr/>
    </dgm:pt>
    <dgm:pt modelId="{2993E6CD-F438-441D-B914-10E348B9429D}" type="pres">
      <dgm:prSet presAssocID="{7451D2D8-0871-4045-B5F6-4C8DD69CAF61}" presName="txSpace" presStyleCnt="0"/>
      <dgm:spPr/>
    </dgm:pt>
    <dgm:pt modelId="{4BE0D765-A8EA-45A5-8149-EFA523E5C1E0}" type="pres">
      <dgm:prSet presAssocID="{7451D2D8-0871-4045-B5F6-4C8DD69CAF61}" presName="desTx" presStyleLbl="revTx" presStyleIdx="1" presStyleCnt="8">
        <dgm:presLayoutVars/>
      </dgm:prSet>
      <dgm:spPr/>
    </dgm:pt>
    <dgm:pt modelId="{04702A73-BB6A-4E20-BE73-5F4C8DA70818}" type="pres">
      <dgm:prSet presAssocID="{AEFEB6EE-F1E6-4C5A-987E-DC6D9E669301}" presName="sibTrans" presStyleCnt="0"/>
      <dgm:spPr/>
    </dgm:pt>
    <dgm:pt modelId="{9F6DE6EC-30C0-42DE-B7CC-CB232E2C4505}" type="pres">
      <dgm:prSet presAssocID="{CA1A7D8F-5F6B-489F-B16D-F4F20D60FF50}" presName="compNode" presStyleCnt="0"/>
      <dgm:spPr/>
    </dgm:pt>
    <dgm:pt modelId="{5E096438-644E-448A-9504-AAF232F9B4E6}" type="pres">
      <dgm:prSet presAssocID="{CA1A7D8F-5F6B-489F-B16D-F4F20D60FF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298493F-8F6E-4AA3-9BF7-07C272310678}" type="pres">
      <dgm:prSet presAssocID="{CA1A7D8F-5F6B-489F-B16D-F4F20D60FF50}" presName="iconSpace" presStyleCnt="0"/>
      <dgm:spPr/>
    </dgm:pt>
    <dgm:pt modelId="{54E9AEEE-D2F6-453A-AA0C-7EADD5B82688}" type="pres">
      <dgm:prSet presAssocID="{CA1A7D8F-5F6B-489F-B16D-F4F20D60FF50}" presName="parTx" presStyleLbl="revTx" presStyleIdx="2" presStyleCnt="8">
        <dgm:presLayoutVars>
          <dgm:chMax val="0"/>
          <dgm:chPref val="0"/>
        </dgm:presLayoutVars>
      </dgm:prSet>
      <dgm:spPr/>
    </dgm:pt>
    <dgm:pt modelId="{ACA7839C-4AAA-4B59-B614-700AFA6F1BA9}" type="pres">
      <dgm:prSet presAssocID="{CA1A7D8F-5F6B-489F-B16D-F4F20D60FF50}" presName="txSpace" presStyleCnt="0"/>
      <dgm:spPr/>
    </dgm:pt>
    <dgm:pt modelId="{68BE1D62-9F9D-4269-88B8-5C90B0A9BE01}" type="pres">
      <dgm:prSet presAssocID="{CA1A7D8F-5F6B-489F-B16D-F4F20D60FF50}" presName="desTx" presStyleLbl="revTx" presStyleIdx="3" presStyleCnt="8">
        <dgm:presLayoutVars/>
      </dgm:prSet>
      <dgm:spPr/>
    </dgm:pt>
    <dgm:pt modelId="{456D7577-18E2-460E-87B3-B47202824B3B}" type="pres">
      <dgm:prSet presAssocID="{DE1B57BE-4EE9-4A49-B457-59D3C9F93F7E}" presName="sibTrans" presStyleCnt="0"/>
      <dgm:spPr/>
    </dgm:pt>
    <dgm:pt modelId="{16FF75AC-5A9D-4EAF-A354-A653A5199F90}" type="pres">
      <dgm:prSet presAssocID="{AD32B12A-C3F1-44A5-9110-624E0085B9C0}" presName="compNode" presStyleCnt="0"/>
      <dgm:spPr/>
    </dgm:pt>
    <dgm:pt modelId="{B7E62F6B-C7F8-4AB0-83B7-4C0E96F783D5}" type="pres">
      <dgm:prSet presAssocID="{AD32B12A-C3F1-44A5-9110-624E0085B9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D9F9FC-421D-4FD3-AA77-7B76B997F8C9}" type="pres">
      <dgm:prSet presAssocID="{AD32B12A-C3F1-44A5-9110-624E0085B9C0}" presName="iconSpace" presStyleCnt="0"/>
      <dgm:spPr/>
    </dgm:pt>
    <dgm:pt modelId="{37B37FC4-95DA-4DD5-809F-56ADF4497F3E}" type="pres">
      <dgm:prSet presAssocID="{AD32B12A-C3F1-44A5-9110-624E0085B9C0}" presName="parTx" presStyleLbl="revTx" presStyleIdx="4" presStyleCnt="8">
        <dgm:presLayoutVars>
          <dgm:chMax val="0"/>
          <dgm:chPref val="0"/>
        </dgm:presLayoutVars>
      </dgm:prSet>
      <dgm:spPr/>
    </dgm:pt>
    <dgm:pt modelId="{7A1273FD-CB18-47DD-B432-668A238F799A}" type="pres">
      <dgm:prSet presAssocID="{AD32B12A-C3F1-44A5-9110-624E0085B9C0}" presName="txSpace" presStyleCnt="0"/>
      <dgm:spPr/>
    </dgm:pt>
    <dgm:pt modelId="{9045779F-0BBE-42B9-B9FF-03E228471876}" type="pres">
      <dgm:prSet presAssocID="{AD32B12A-C3F1-44A5-9110-624E0085B9C0}" presName="desTx" presStyleLbl="revTx" presStyleIdx="5" presStyleCnt="8">
        <dgm:presLayoutVars/>
      </dgm:prSet>
      <dgm:spPr/>
    </dgm:pt>
    <dgm:pt modelId="{EF64739F-A0E8-4669-B1D1-01B198F5BB78}" type="pres">
      <dgm:prSet presAssocID="{767C7FBA-7F7D-4CA2-A461-5DA88E5F8FDD}" presName="sibTrans" presStyleCnt="0"/>
      <dgm:spPr/>
    </dgm:pt>
    <dgm:pt modelId="{C7B48B2F-8100-4294-84DD-2D1495BF5F2E}" type="pres">
      <dgm:prSet presAssocID="{52546B42-FE39-46FD-B8D3-5BE6710B14B2}" presName="compNode" presStyleCnt="0"/>
      <dgm:spPr/>
    </dgm:pt>
    <dgm:pt modelId="{E3F02744-FF32-4758-82ED-7BE02DBE7936}" type="pres">
      <dgm:prSet presAssocID="{52546B42-FE39-46FD-B8D3-5BE6710B14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3275AD-FD77-4E72-B853-AB23D99FB944}" type="pres">
      <dgm:prSet presAssocID="{52546B42-FE39-46FD-B8D3-5BE6710B14B2}" presName="iconSpace" presStyleCnt="0"/>
      <dgm:spPr/>
    </dgm:pt>
    <dgm:pt modelId="{206E6D07-4292-4157-A8A6-27D01884BF9A}" type="pres">
      <dgm:prSet presAssocID="{52546B42-FE39-46FD-B8D3-5BE6710B14B2}" presName="parTx" presStyleLbl="revTx" presStyleIdx="6" presStyleCnt="8">
        <dgm:presLayoutVars>
          <dgm:chMax val="0"/>
          <dgm:chPref val="0"/>
        </dgm:presLayoutVars>
      </dgm:prSet>
      <dgm:spPr/>
    </dgm:pt>
    <dgm:pt modelId="{3BD83A4B-3AD5-40F2-B8D3-7A77CE7C3D48}" type="pres">
      <dgm:prSet presAssocID="{52546B42-FE39-46FD-B8D3-5BE6710B14B2}" presName="txSpace" presStyleCnt="0"/>
      <dgm:spPr/>
    </dgm:pt>
    <dgm:pt modelId="{F10554E3-0F24-40C5-80A1-71DF46230D6E}" type="pres">
      <dgm:prSet presAssocID="{52546B42-FE39-46FD-B8D3-5BE6710B14B2}" presName="desTx" presStyleLbl="revTx" presStyleIdx="7" presStyleCnt="8">
        <dgm:presLayoutVars/>
      </dgm:prSet>
      <dgm:spPr/>
    </dgm:pt>
  </dgm:ptLst>
  <dgm:cxnLst>
    <dgm:cxn modelId="{BFB18802-482C-4768-9343-AD82CCD7A297}" type="presOf" srcId="{CA1A7D8F-5F6B-489F-B16D-F4F20D60FF50}" destId="{54E9AEEE-D2F6-453A-AA0C-7EADD5B82688}" srcOrd="0" destOrd="0" presId="urn:microsoft.com/office/officeart/2018/2/layout/IconLabelDescriptionList"/>
    <dgm:cxn modelId="{C22C8E15-FFAB-4786-9915-673EF18105FD}" srcId="{F1603343-CAAE-4098-B819-18C5693EFF4A}" destId="{7451D2D8-0871-4045-B5F6-4C8DD69CAF61}" srcOrd="0" destOrd="0" parTransId="{798D0B3C-D035-45F6-9D22-96D597CCA21A}" sibTransId="{AEFEB6EE-F1E6-4C5A-987E-DC6D9E669301}"/>
    <dgm:cxn modelId="{0C960816-826C-4F63-B0A5-74923C36F248}" srcId="{52546B42-FE39-46FD-B8D3-5BE6710B14B2}" destId="{BF31B83B-074E-4139-9730-975F51030ABE}" srcOrd="0" destOrd="0" parTransId="{746B3217-76A0-4363-9B61-35B178823CEB}" sibTransId="{D4067A81-BC90-4557-9CAD-2D702BAB0F7A}"/>
    <dgm:cxn modelId="{0EB90D18-96E3-490F-95AE-7DC8212E8AE5}" srcId="{7451D2D8-0871-4045-B5F6-4C8DD69CAF61}" destId="{32ECCA31-3FAA-4F11-B36E-63E2EF916D5C}" srcOrd="0" destOrd="0" parTransId="{5633984C-2326-48E6-A73E-A5661AAEF408}" sibTransId="{5C0381FA-1BF9-47C2-AC6A-E38437519D07}"/>
    <dgm:cxn modelId="{882D7B22-571F-4984-9235-9134EBF7DF8E}" type="presOf" srcId="{99936C12-32EE-4E71-B0AE-6C0CC9A388F6}" destId="{68BE1D62-9F9D-4269-88B8-5C90B0A9BE01}" srcOrd="0" destOrd="1" presId="urn:microsoft.com/office/officeart/2018/2/layout/IconLabelDescriptionList"/>
    <dgm:cxn modelId="{F229562B-39C3-4FE8-899D-63DFECC54F8B}" srcId="{F1603343-CAAE-4098-B819-18C5693EFF4A}" destId="{AD32B12A-C3F1-44A5-9110-624E0085B9C0}" srcOrd="2" destOrd="0" parTransId="{50314B85-9990-4869-A147-57B651F65D40}" sibTransId="{767C7FBA-7F7D-4CA2-A461-5DA88E5F8FDD}"/>
    <dgm:cxn modelId="{FBB1325E-1CA7-4269-B9C5-6E32AB4E5765}" srcId="{AD32B12A-C3F1-44A5-9110-624E0085B9C0}" destId="{C27B461E-2FEF-40A7-B9D8-2FAF43DB17FE}" srcOrd="0" destOrd="0" parTransId="{C256837E-ED67-4DFA-BEBE-8A8CDB790C63}" sibTransId="{2973BCA0-54A8-47E2-97C6-3DE11AF0D6E1}"/>
    <dgm:cxn modelId="{7449EC5E-484F-47AA-98F8-5B9B505417D5}" type="presOf" srcId="{107778B8-CD4E-4E81-BBF4-1CF231138EBD}" destId="{F10554E3-0F24-40C5-80A1-71DF46230D6E}" srcOrd="0" destOrd="1" presId="urn:microsoft.com/office/officeart/2018/2/layout/IconLabelDescriptionList"/>
    <dgm:cxn modelId="{3A03AD64-2E3B-421D-9DB6-34F8B5DB9A0D}" srcId="{F1603343-CAAE-4098-B819-18C5693EFF4A}" destId="{52546B42-FE39-46FD-B8D3-5BE6710B14B2}" srcOrd="3" destOrd="0" parTransId="{24297175-64DF-48B1-887E-614C4B956A28}" sibTransId="{43925845-4C1D-47B3-BD2F-C47ED18F1580}"/>
    <dgm:cxn modelId="{84C2BE68-63BA-4C8A-8D1D-6E1BAC39D169}" type="presOf" srcId="{BF31B83B-074E-4139-9730-975F51030ABE}" destId="{F10554E3-0F24-40C5-80A1-71DF46230D6E}" srcOrd="0" destOrd="0" presId="urn:microsoft.com/office/officeart/2018/2/layout/IconLabelDescriptionList"/>
    <dgm:cxn modelId="{6695B54B-181F-42D3-ACB9-3B9BABB22E9E}" srcId="{CA1A7D8F-5F6B-489F-B16D-F4F20D60FF50}" destId="{99936C12-32EE-4E71-B0AE-6C0CC9A388F6}" srcOrd="1" destOrd="0" parTransId="{2EE91371-0122-4E00-A942-606D41156023}" sibTransId="{63463D72-F783-47C7-9811-E2F47BEF6EDF}"/>
    <dgm:cxn modelId="{FD7A0F4C-4832-4C88-9B3E-ACFAC9446DC6}" type="presOf" srcId="{32ECCA31-3FAA-4F11-B36E-63E2EF916D5C}" destId="{4BE0D765-A8EA-45A5-8149-EFA523E5C1E0}" srcOrd="0" destOrd="0" presId="urn:microsoft.com/office/officeart/2018/2/layout/IconLabelDescriptionList"/>
    <dgm:cxn modelId="{02403252-C30F-4864-A55D-7D64F8C0BE09}" srcId="{52546B42-FE39-46FD-B8D3-5BE6710B14B2}" destId="{107778B8-CD4E-4E81-BBF4-1CF231138EBD}" srcOrd="1" destOrd="0" parTransId="{181BAEF7-87E4-44F6-84F3-1126C3EB0A6D}" sibTransId="{6F2D5B85-BA9A-4772-9C7C-9EF460EB964A}"/>
    <dgm:cxn modelId="{CCE95D5A-6EE6-4AB4-A70B-55250F9585FE}" srcId="{52546B42-FE39-46FD-B8D3-5BE6710B14B2}" destId="{4FA3017C-F1F2-49E0-9BFE-6A9B53E42102}" srcOrd="2" destOrd="0" parTransId="{EDF98443-D64E-4360-92CE-29F1A815C75D}" sibTransId="{77D8DA8C-EF03-4685-8713-D18BDCB1F7AD}"/>
    <dgm:cxn modelId="{F3B7895A-6A4D-4835-8310-ACA2220E9EEC}" type="presOf" srcId="{633C6AB5-0C83-4D57-BA8D-E38FAEAC2A56}" destId="{68BE1D62-9F9D-4269-88B8-5C90B0A9BE01}" srcOrd="0" destOrd="0" presId="urn:microsoft.com/office/officeart/2018/2/layout/IconLabelDescriptionList"/>
    <dgm:cxn modelId="{55ECF57C-77B7-4719-9C05-5CBEF5947740}" type="presOf" srcId="{52546B42-FE39-46FD-B8D3-5BE6710B14B2}" destId="{206E6D07-4292-4157-A8A6-27D01884BF9A}" srcOrd="0" destOrd="0" presId="urn:microsoft.com/office/officeart/2018/2/layout/IconLabelDescriptionList"/>
    <dgm:cxn modelId="{A9CAB289-879C-4B46-9FD4-1BDC027A1C4C}" type="presOf" srcId="{AD32B12A-C3F1-44A5-9110-624E0085B9C0}" destId="{37B37FC4-95DA-4DD5-809F-56ADF4497F3E}" srcOrd="0" destOrd="0" presId="urn:microsoft.com/office/officeart/2018/2/layout/IconLabelDescriptionList"/>
    <dgm:cxn modelId="{49DE578B-BE09-4E5E-8D77-954912799A93}" type="presOf" srcId="{1715A779-CEA0-4D73-AF8D-13E963A928ED}" destId="{4BE0D765-A8EA-45A5-8149-EFA523E5C1E0}" srcOrd="0" destOrd="2" presId="urn:microsoft.com/office/officeart/2018/2/layout/IconLabelDescriptionList"/>
    <dgm:cxn modelId="{0A7E52A0-CEEA-4E72-94D1-B43AF567A19B}" srcId="{7451D2D8-0871-4045-B5F6-4C8DD69CAF61}" destId="{1715A779-CEA0-4D73-AF8D-13E963A928ED}" srcOrd="2" destOrd="0" parTransId="{F76813A1-F6E8-49B8-8ADB-ABEFDB6396E0}" sibTransId="{2E0CE7F5-A50C-4F88-9237-A455D5B51CB0}"/>
    <dgm:cxn modelId="{3EAA67A3-C929-4E6A-9B00-BE1FAD7B783D}" srcId="{AD32B12A-C3F1-44A5-9110-624E0085B9C0}" destId="{0810F3FA-3352-4602-8F16-318BEF356127}" srcOrd="1" destOrd="0" parTransId="{E324F164-E710-464E-9EA6-8BFBE649C648}" sibTransId="{E7930EA6-5D3A-496E-9FEF-A1AAEB611680}"/>
    <dgm:cxn modelId="{0B6D41A8-AC8E-4693-8D8D-8DB1F1E529B8}" type="presOf" srcId="{F1603343-CAAE-4098-B819-18C5693EFF4A}" destId="{B4CB5FA3-B526-4C47-94FD-7F0D207858A3}" srcOrd="0" destOrd="0" presId="urn:microsoft.com/office/officeart/2018/2/layout/IconLabelDescriptionList"/>
    <dgm:cxn modelId="{B70BA3A8-1B6E-4173-9AA5-66BFD658EFDD}" type="presOf" srcId="{C27B461E-2FEF-40A7-B9D8-2FAF43DB17FE}" destId="{9045779F-0BBE-42B9-B9FF-03E228471876}" srcOrd="0" destOrd="0" presId="urn:microsoft.com/office/officeart/2018/2/layout/IconLabelDescriptionList"/>
    <dgm:cxn modelId="{0EA089AC-83AE-4A04-AA0E-C8C7C3032EA0}" type="presOf" srcId="{00FE6A77-6828-4A82-AE33-BAC371310F72}" destId="{4BE0D765-A8EA-45A5-8149-EFA523E5C1E0}" srcOrd="0" destOrd="1" presId="urn:microsoft.com/office/officeart/2018/2/layout/IconLabelDescriptionList"/>
    <dgm:cxn modelId="{8D5049B0-B259-4523-A0AC-2F665598D581}" srcId="{F1603343-CAAE-4098-B819-18C5693EFF4A}" destId="{CA1A7D8F-5F6B-489F-B16D-F4F20D60FF50}" srcOrd="1" destOrd="0" parTransId="{5CCC2609-E544-4F16-9BAA-E18159D73692}" sibTransId="{DE1B57BE-4EE9-4A49-B457-59D3C9F93F7E}"/>
    <dgm:cxn modelId="{0198CDBC-76ED-4F7B-9784-C551DCF9F467}" type="presOf" srcId="{4FA3017C-F1F2-49E0-9BFE-6A9B53E42102}" destId="{F10554E3-0F24-40C5-80A1-71DF46230D6E}" srcOrd="0" destOrd="2" presId="urn:microsoft.com/office/officeart/2018/2/layout/IconLabelDescriptionList"/>
    <dgm:cxn modelId="{3C8CEECF-E674-4251-92FC-4E918D3D1857}" type="presOf" srcId="{0810F3FA-3352-4602-8F16-318BEF356127}" destId="{9045779F-0BBE-42B9-B9FF-03E228471876}" srcOrd="0" destOrd="1" presId="urn:microsoft.com/office/officeart/2018/2/layout/IconLabelDescriptionList"/>
    <dgm:cxn modelId="{31FAE1DD-161C-4CAE-B4F3-A8CCB70A0653}" srcId="{CA1A7D8F-5F6B-489F-B16D-F4F20D60FF50}" destId="{633C6AB5-0C83-4D57-BA8D-E38FAEAC2A56}" srcOrd="0" destOrd="0" parTransId="{436B9D5C-075A-489B-85A4-35D8C762B5FD}" sibTransId="{A7C96CDD-3655-4787-9F3C-6ED6DBFDA6E6}"/>
    <dgm:cxn modelId="{1BF5C3E4-69FA-4DAF-928B-2606291BEB61}" srcId="{7451D2D8-0871-4045-B5F6-4C8DD69CAF61}" destId="{00FE6A77-6828-4A82-AE33-BAC371310F72}" srcOrd="1" destOrd="0" parTransId="{61343A85-9DD4-4BF5-98ED-EAC2328AFFC4}" sibTransId="{6B2A85BA-EC4C-4F30-A23D-19FFC3D3E5D3}"/>
    <dgm:cxn modelId="{6B98BBFF-AB4B-4401-B4F6-06D4826A9CC3}" type="presOf" srcId="{7451D2D8-0871-4045-B5F6-4C8DD69CAF61}" destId="{D840DFF9-D4A7-44CC-89F8-82EBCA1745CD}" srcOrd="0" destOrd="0" presId="urn:microsoft.com/office/officeart/2018/2/layout/IconLabelDescriptionList"/>
    <dgm:cxn modelId="{44A588DC-46CF-4087-8508-AD86462A9C89}" type="presParOf" srcId="{B4CB5FA3-B526-4C47-94FD-7F0D207858A3}" destId="{7C60CF90-5D2E-4E9C-9148-DB3346DB7A6A}" srcOrd="0" destOrd="0" presId="urn:microsoft.com/office/officeart/2018/2/layout/IconLabelDescriptionList"/>
    <dgm:cxn modelId="{C1259E80-5C81-41CF-9889-B4D9AC793646}" type="presParOf" srcId="{7C60CF90-5D2E-4E9C-9148-DB3346DB7A6A}" destId="{88AE27A0-784E-4138-8C9F-6268F6A099D8}" srcOrd="0" destOrd="0" presId="urn:microsoft.com/office/officeart/2018/2/layout/IconLabelDescriptionList"/>
    <dgm:cxn modelId="{E9818C63-FB2F-4309-901E-C36E1DCF36F1}" type="presParOf" srcId="{7C60CF90-5D2E-4E9C-9148-DB3346DB7A6A}" destId="{BCB884A6-7D80-4A70-ACC8-A542E1AB5CFD}" srcOrd="1" destOrd="0" presId="urn:microsoft.com/office/officeart/2018/2/layout/IconLabelDescriptionList"/>
    <dgm:cxn modelId="{230C97DC-F407-406D-8016-E3E8DAAC0968}" type="presParOf" srcId="{7C60CF90-5D2E-4E9C-9148-DB3346DB7A6A}" destId="{D840DFF9-D4A7-44CC-89F8-82EBCA1745CD}" srcOrd="2" destOrd="0" presId="urn:microsoft.com/office/officeart/2018/2/layout/IconLabelDescriptionList"/>
    <dgm:cxn modelId="{3340DDD3-51D6-4135-BF55-928AFC0910E0}" type="presParOf" srcId="{7C60CF90-5D2E-4E9C-9148-DB3346DB7A6A}" destId="{2993E6CD-F438-441D-B914-10E348B9429D}" srcOrd="3" destOrd="0" presId="urn:microsoft.com/office/officeart/2018/2/layout/IconLabelDescriptionList"/>
    <dgm:cxn modelId="{A476E6D7-732C-4416-B863-FE8E3A9D8D59}" type="presParOf" srcId="{7C60CF90-5D2E-4E9C-9148-DB3346DB7A6A}" destId="{4BE0D765-A8EA-45A5-8149-EFA523E5C1E0}" srcOrd="4" destOrd="0" presId="urn:microsoft.com/office/officeart/2018/2/layout/IconLabelDescriptionList"/>
    <dgm:cxn modelId="{71434242-4B08-41FC-BD37-A722B783F947}" type="presParOf" srcId="{B4CB5FA3-B526-4C47-94FD-7F0D207858A3}" destId="{04702A73-BB6A-4E20-BE73-5F4C8DA70818}" srcOrd="1" destOrd="0" presId="urn:microsoft.com/office/officeart/2018/2/layout/IconLabelDescriptionList"/>
    <dgm:cxn modelId="{6592DBBC-7A26-4095-898A-80135DBD95BF}" type="presParOf" srcId="{B4CB5FA3-B526-4C47-94FD-7F0D207858A3}" destId="{9F6DE6EC-30C0-42DE-B7CC-CB232E2C4505}" srcOrd="2" destOrd="0" presId="urn:microsoft.com/office/officeart/2018/2/layout/IconLabelDescriptionList"/>
    <dgm:cxn modelId="{E11C7B58-9E82-47F0-A879-FD3E7383E6C2}" type="presParOf" srcId="{9F6DE6EC-30C0-42DE-B7CC-CB232E2C4505}" destId="{5E096438-644E-448A-9504-AAF232F9B4E6}" srcOrd="0" destOrd="0" presId="urn:microsoft.com/office/officeart/2018/2/layout/IconLabelDescriptionList"/>
    <dgm:cxn modelId="{CD25CB27-5A8F-47B5-9C0E-1BB6021914AA}" type="presParOf" srcId="{9F6DE6EC-30C0-42DE-B7CC-CB232E2C4505}" destId="{B298493F-8F6E-4AA3-9BF7-07C272310678}" srcOrd="1" destOrd="0" presId="urn:microsoft.com/office/officeart/2018/2/layout/IconLabelDescriptionList"/>
    <dgm:cxn modelId="{C5BE722A-3E62-41E4-B814-3C3CD9828D32}" type="presParOf" srcId="{9F6DE6EC-30C0-42DE-B7CC-CB232E2C4505}" destId="{54E9AEEE-D2F6-453A-AA0C-7EADD5B82688}" srcOrd="2" destOrd="0" presId="urn:microsoft.com/office/officeart/2018/2/layout/IconLabelDescriptionList"/>
    <dgm:cxn modelId="{B25A8B16-E71E-4A35-8547-E2DD192C2C27}" type="presParOf" srcId="{9F6DE6EC-30C0-42DE-B7CC-CB232E2C4505}" destId="{ACA7839C-4AAA-4B59-B614-700AFA6F1BA9}" srcOrd="3" destOrd="0" presId="urn:microsoft.com/office/officeart/2018/2/layout/IconLabelDescriptionList"/>
    <dgm:cxn modelId="{545A94F7-6938-4FAF-AD0F-182ABB1332C6}" type="presParOf" srcId="{9F6DE6EC-30C0-42DE-B7CC-CB232E2C4505}" destId="{68BE1D62-9F9D-4269-88B8-5C90B0A9BE01}" srcOrd="4" destOrd="0" presId="urn:microsoft.com/office/officeart/2018/2/layout/IconLabelDescriptionList"/>
    <dgm:cxn modelId="{DE09BEBB-A5AE-43A5-83ED-B7EB5A343BF8}" type="presParOf" srcId="{B4CB5FA3-B526-4C47-94FD-7F0D207858A3}" destId="{456D7577-18E2-460E-87B3-B47202824B3B}" srcOrd="3" destOrd="0" presId="urn:microsoft.com/office/officeart/2018/2/layout/IconLabelDescriptionList"/>
    <dgm:cxn modelId="{70C693F5-F673-43BC-8C32-7F553FA9B399}" type="presParOf" srcId="{B4CB5FA3-B526-4C47-94FD-7F0D207858A3}" destId="{16FF75AC-5A9D-4EAF-A354-A653A5199F90}" srcOrd="4" destOrd="0" presId="urn:microsoft.com/office/officeart/2018/2/layout/IconLabelDescriptionList"/>
    <dgm:cxn modelId="{715137B1-86E8-4827-B3BE-8EDD0F9EDAF5}" type="presParOf" srcId="{16FF75AC-5A9D-4EAF-A354-A653A5199F90}" destId="{B7E62F6B-C7F8-4AB0-83B7-4C0E96F783D5}" srcOrd="0" destOrd="0" presId="urn:microsoft.com/office/officeart/2018/2/layout/IconLabelDescriptionList"/>
    <dgm:cxn modelId="{1F047461-74CD-47FB-AEA6-295A49297DC1}" type="presParOf" srcId="{16FF75AC-5A9D-4EAF-A354-A653A5199F90}" destId="{ACD9F9FC-421D-4FD3-AA77-7B76B997F8C9}" srcOrd="1" destOrd="0" presId="urn:microsoft.com/office/officeart/2018/2/layout/IconLabelDescriptionList"/>
    <dgm:cxn modelId="{B422DF11-017C-4733-B5FC-DB8835CAD304}" type="presParOf" srcId="{16FF75AC-5A9D-4EAF-A354-A653A5199F90}" destId="{37B37FC4-95DA-4DD5-809F-56ADF4497F3E}" srcOrd="2" destOrd="0" presId="urn:microsoft.com/office/officeart/2018/2/layout/IconLabelDescriptionList"/>
    <dgm:cxn modelId="{68BD21B0-24A6-4BEF-8D6A-4F7516182412}" type="presParOf" srcId="{16FF75AC-5A9D-4EAF-A354-A653A5199F90}" destId="{7A1273FD-CB18-47DD-B432-668A238F799A}" srcOrd="3" destOrd="0" presId="urn:microsoft.com/office/officeart/2018/2/layout/IconLabelDescriptionList"/>
    <dgm:cxn modelId="{0C28FDC4-C47E-49F2-8922-DCA23C60BBB2}" type="presParOf" srcId="{16FF75AC-5A9D-4EAF-A354-A653A5199F90}" destId="{9045779F-0BBE-42B9-B9FF-03E228471876}" srcOrd="4" destOrd="0" presId="urn:microsoft.com/office/officeart/2018/2/layout/IconLabelDescriptionList"/>
    <dgm:cxn modelId="{F05DED76-A85A-4998-AECA-F5E9A18F5C24}" type="presParOf" srcId="{B4CB5FA3-B526-4C47-94FD-7F0D207858A3}" destId="{EF64739F-A0E8-4669-B1D1-01B198F5BB78}" srcOrd="5" destOrd="0" presId="urn:microsoft.com/office/officeart/2018/2/layout/IconLabelDescriptionList"/>
    <dgm:cxn modelId="{0BA5FD0C-9051-4160-8021-C716E627EA23}" type="presParOf" srcId="{B4CB5FA3-B526-4C47-94FD-7F0D207858A3}" destId="{C7B48B2F-8100-4294-84DD-2D1495BF5F2E}" srcOrd="6" destOrd="0" presId="urn:microsoft.com/office/officeart/2018/2/layout/IconLabelDescriptionList"/>
    <dgm:cxn modelId="{2592FC81-56A6-4377-BD2A-EEFB8AD9060D}" type="presParOf" srcId="{C7B48B2F-8100-4294-84DD-2D1495BF5F2E}" destId="{E3F02744-FF32-4758-82ED-7BE02DBE7936}" srcOrd="0" destOrd="0" presId="urn:microsoft.com/office/officeart/2018/2/layout/IconLabelDescriptionList"/>
    <dgm:cxn modelId="{BEA24351-325A-4020-BF8C-D32DFD97F3CF}" type="presParOf" srcId="{C7B48B2F-8100-4294-84DD-2D1495BF5F2E}" destId="{1C3275AD-FD77-4E72-B853-AB23D99FB944}" srcOrd="1" destOrd="0" presId="urn:microsoft.com/office/officeart/2018/2/layout/IconLabelDescriptionList"/>
    <dgm:cxn modelId="{851614C7-4F44-49EE-A799-B95834984A6E}" type="presParOf" srcId="{C7B48B2F-8100-4294-84DD-2D1495BF5F2E}" destId="{206E6D07-4292-4157-A8A6-27D01884BF9A}" srcOrd="2" destOrd="0" presId="urn:microsoft.com/office/officeart/2018/2/layout/IconLabelDescriptionList"/>
    <dgm:cxn modelId="{E8920BDD-492C-4FD6-B020-5AFDBA75CB93}" type="presParOf" srcId="{C7B48B2F-8100-4294-84DD-2D1495BF5F2E}" destId="{3BD83A4B-3AD5-40F2-B8D3-7A77CE7C3D48}" srcOrd="3" destOrd="0" presId="urn:microsoft.com/office/officeart/2018/2/layout/IconLabelDescriptionList"/>
    <dgm:cxn modelId="{6B4057DE-3AFD-48B7-8FA7-13D4B18E6B59}" type="presParOf" srcId="{C7B48B2F-8100-4294-84DD-2D1495BF5F2E}" destId="{F10554E3-0F24-40C5-80A1-71DF46230D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E27A0-784E-4138-8C9F-6268F6A099D8}">
      <dsp:nvSpPr>
        <dsp:cNvPr id="0" name=""/>
        <dsp:cNvSpPr/>
      </dsp:nvSpPr>
      <dsp:spPr>
        <a:xfrm>
          <a:off x="1091" y="551224"/>
          <a:ext cx="742710" cy="742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0DFF9-D4A7-44CC-89F8-82EBCA1745CD}">
      <dsp:nvSpPr>
        <dsp:cNvPr id="0" name=""/>
        <dsp:cNvSpPr/>
      </dsp:nvSpPr>
      <dsp:spPr>
        <a:xfrm>
          <a:off x="1091" y="1406629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0" i="0" kern="1200" dirty="0"/>
            <a:t>Introduction</a:t>
          </a:r>
          <a:endParaRPr lang="en-US" sz="2400" kern="1200" dirty="0"/>
        </a:p>
      </dsp:txBody>
      <dsp:txXfrm>
        <a:off x="1091" y="1406629"/>
        <a:ext cx="2122031" cy="318304"/>
      </dsp:txXfrm>
    </dsp:sp>
    <dsp:sp modelId="{4BE0D765-A8EA-45A5-8149-EFA523E5C1E0}">
      <dsp:nvSpPr>
        <dsp:cNvPr id="0" name=""/>
        <dsp:cNvSpPr/>
      </dsp:nvSpPr>
      <dsp:spPr>
        <a:xfrm>
          <a:off x="1091" y="1777349"/>
          <a:ext cx="2122031" cy="139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 dirty="0"/>
            <a:t>Importance of Wine Quality Assessment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/>
            <a:t>Data Set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/>
            <a:t>Decision Problem – Predicting Wine Quality</a:t>
          </a:r>
          <a:endParaRPr lang="en-US" sz="1700" kern="1200"/>
        </a:p>
      </dsp:txBody>
      <dsp:txXfrm>
        <a:off x="1091" y="1777349"/>
        <a:ext cx="2122031" cy="1394653"/>
      </dsp:txXfrm>
    </dsp:sp>
    <dsp:sp modelId="{5E096438-644E-448A-9504-AAF232F9B4E6}">
      <dsp:nvSpPr>
        <dsp:cNvPr id="0" name=""/>
        <dsp:cNvSpPr/>
      </dsp:nvSpPr>
      <dsp:spPr>
        <a:xfrm>
          <a:off x="2494478" y="551224"/>
          <a:ext cx="742710" cy="742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AEEE-D2F6-453A-AA0C-7EADD5B82688}">
      <dsp:nvSpPr>
        <dsp:cNvPr id="0" name=""/>
        <dsp:cNvSpPr/>
      </dsp:nvSpPr>
      <dsp:spPr>
        <a:xfrm>
          <a:off x="2494478" y="1406629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0" i="0" kern="1200"/>
            <a:t>Methodology</a:t>
          </a:r>
          <a:endParaRPr lang="en-US" sz="2400" kern="1200"/>
        </a:p>
      </dsp:txBody>
      <dsp:txXfrm>
        <a:off x="2494478" y="1406629"/>
        <a:ext cx="2122031" cy="318304"/>
      </dsp:txXfrm>
    </dsp:sp>
    <dsp:sp modelId="{68BE1D62-9F9D-4269-88B8-5C90B0A9BE01}">
      <dsp:nvSpPr>
        <dsp:cNvPr id="0" name=""/>
        <dsp:cNvSpPr/>
      </dsp:nvSpPr>
      <dsp:spPr>
        <a:xfrm>
          <a:off x="2494478" y="1777349"/>
          <a:ext cx="2122031" cy="139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 dirty="0"/>
            <a:t>Machine Learning Algorithms </a:t>
          </a:r>
          <a:r>
            <a:rPr lang="en-IN" sz="1700" kern="1200" baseline="0" dirty="0"/>
            <a:t>U</a:t>
          </a:r>
          <a:r>
            <a:rPr lang="en-IN" sz="1700" b="0" i="0" kern="1200" baseline="0" dirty="0"/>
            <a:t>sed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/>
            <a:t>Performance Metrics</a:t>
          </a:r>
          <a:endParaRPr lang="en-US" sz="1700" kern="1200"/>
        </a:p>
      </dsp:txBody>
      <dsp:txXfrm>
        <a:off x="2494478" y="1777349"/>
        <a:ext cx="2122031" cy="1394653"/>
      </dsp:txXfrm>
    </dsp:sp>
    <dsp:sp modelId="{B7E62F6B-C7F8-4AB0-83B7-4C0E96F783D5}">
      <dsp:nvSpPr>
        <dsp:cNvPr id="0" name=""/>
        <dsp:cNvSpPr/>
      </dsp:nvSpPr>
      <dsp:spPr>
        <a:xfrm>
          <a:off x="4987865" y="551224"/>
          <a:ext cx="742710" cy="742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37FC4-95DA-4DD5-809F-56ADF4497F3E}">
      <dsp:nvSpPr>
        <dsp:cNvPr id="0" name=""/>
        <dsp:cNvSpPr/>
      </dsp:nvSpPr>
      <dsp:spPr>
        <a:xfrm>
          <a:off x="4987865" y="1406629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0" i="0" kern="1200"/>
            <a:t>Results</a:t>
          </a:r>
          <a:endParaRPr lang="en-US" sz="2400" kern="1200"/>
        </a:p>
      </dsp:txBody>
      <dsp:txXfrm>
        <a:off x="4987865" y="1406629"/>
        <a:ext cx="2122031" cy="318304"/>
      </dsp:txXfrm>
    </dsp:sp>
    <dsp:sp modelId="{9045779F-0BBE-42B9-B9FF-03E228471876}">
      <dsp:nvSpPr>
        <dsp:cNvPr id="0" name=""/>
        <dsp:cNvSpPr/>
      </dsp:nvSpPr>
      <dsp:spPr>
        <a:xfrm>
          <a:off x="4987865" y="1777349"/>
          <a:ext cx="2122031" cy="139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/>
            <a:t>Accuracy Summary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 dirty="0"/>
            <a:t>AUC-ROC &amp; Confusion Matrix</a:t>
          </a:r>
          <a:endParaRPr lang="en-US" sz="1700" kern="1200" dirty="0"/>
        </a:p>
      </dsp:txBody>
      <dsp:txXfrm>
        <a:off x="4987865" y="1777349"/>
        <a:ext cx="2122031" cy="1394653"/>
      </dsp:txXfrm>
    </dsp:sp>
    <dsp:sp modelId="{E3F02744-FF32-4758-82ED-7BE02DBE7936}">
      <dsp:nvSpPr>
        <dsp:cNvPr id="0" name=""/>
        <dsp:cNvSpPr/>
      </dsp:nvSpPr>
      <dsp:spPr>
        <a:xfrm>
          <a:off x="7481251" y="551224"/>
          <a:ext cx="742710" cy="742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E6D07-4292-4157-A8A6-27D01884BF9A}">
      <dsp:nvSpPr>
        <dsp:cNvPr id="0" name=""/>
        <dsp:cNvSpPr/>
      </dsp:nvSpPr>
      <dsp:spPr>
        <a:xfrm>
          <a:off x="7481251" y="1406629"/>
          <a:ext cx="2122031" cy="318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0" i="0" kern="1200"/>
            <a:t>Discussion</a:t>
          </a:r>
          <a:endParaRPr lang="en-US" sz="2400" kern="1200"/>
        </a:p>
      </dsp:txBody>
      <dsp:txXfrm>
        <a:off x="7481251" y="1406629"/>
        <a:ext cx="2122031" cy="318304"/>
      </dsp:txXfrm>
    </dsp:sp>
    <dsp:sp modelId="{F10554E3-0F24-40C5-80A1-71DF46230D6E}">
      <dsp:nvSpPr>
        <dsp:cNvPr id="0" name=""/>
        <dsp:cNvSpPr/>
      </dsp:nvSpPr>
      <dsp:spPr>
        <a:xfrm>
          <a:off x="7481251" y="1777349"/>
          <a:ext cx="2122031" cy="1394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/>
            <a:t>Algorithm Selection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baseline="0" dirty="0"/>
            <a:t>Strategic Decision Making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 dirty="0"/>
            <a:t>Final Decision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baseline="0" dirty="0"/>
            <a:t>Future Work</a:t>
          </a:r>
          <a:endParaRPr lang="en-US" sz="1700" kern="1200" dirty="0"/>
        </a:p>
      </dsp:txBody>
      <dsp:txXfrm>
        <a:off x="7481251" y="1777349"/>
        <a:ext cx="2122031" cy="139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7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5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9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1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6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7F4E-FA7D-454F-8053-727C7A5D3591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200895-8BF7-4430-A738-CE561A4C0F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5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ine-png/download/183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glasses-sparkling-wine-cheers-21315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91A4-FAD5-9EF2-9136-6242E90157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0" i="0" dirty="0">
                <a:effectLst/>
              </a:rPr>
              <a:t>Predicting Wine Quality</a:t>
            </a:r>
            <a:br>
              <a:rPr lang="en-US" sz="3600" b="0" i="0" dirty="0">
                <a:effectLst/>
              </a:rPr>
            </a:br>
            <a:r>
              <a:rPr lang="en-US" sz="2000" b="0" i="0" dirty="0">
                <a:effectLst/>
              </a:rPr>
              <a:t>A Comparative Analysis of Classification Methods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51809-99A6-673E-333B-6100B683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7933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2600" dirty="0"/>
              <a:t>By:-</a:t>
            </a:r>
          </a:p>
          <a:p>
            <a:pPr algn="r"/>
            <a:r>
              <a:rPr lang="en-US" sz="4000" dirty="0"/>
              <a:t>Jayesh Pamnani</a:t>
            </a:r>
          </a:p>
          <a:p>
            <a:pPr algn="r"/>
            <a:r>
              <a:rPr lang="en-US" sz="2600" dirty="0"/>
              <a:t>808L Final Project</a:t>
            </a:r>
          </a:p>
          <a:p>
            <a:pPr algn="r"/>
            <a:r>
              <a:rPr lang="en-US" sz="2600" dirty="0"/>
              <a:t>Fall 2023</a:t>
            </a:r>
            <a:endParaRPr lang="en-IN" sz="4000" dirty="0"/>
          </a:p>
        </p:txBody>
      </p:sp>
      <p:pic>
        <p:nvPicPr>
          <p:cNvPr id="9" name="Picture 8" descr="A glass of red wine&#10;&#10;Description automatically generated">
            <a:extLst>
              <a:ext uri="{FF2B5EF4-FFF2-40B4-BE49-F238E27FC236}">
                <a16:creationId xmlns:a16="http://schemas.microsoft.com/office/drawing/2014/main" id="{07A15EA4-1CDE-E264-A128-3D2355EA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363253"/>
            <a:ext cx="2712222" cy="34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1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332C-BC61-B5F5-0729-B846A41B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  <a:br>
              <a:rPr lang="en-US" dirty="0"/>
            </a:br>
            <a:r>
              <a:rPr lang="en-US" dirty="0"/>
              <a:t>algorithm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5FAC-D4B6-3261-5F3D-D167D66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Logistic Regression and Linear Discriminant Analysis (LDA) were chosen.</a:t>
            </a:r>
          </a:p>
          <a:p>
            <a:pPr lvl="1"/>
            <a:r>
              <a:rPr lang="en-US" b="0" i="0" dirty="0">
                <a:effectLst/>
              </a:rPr>
              <a:t>Comparable accuracy scores, leading to nuanced decision-making.</a:t>
            </a:r>
          </a:p>
          <a:p>
            <a:pPr lvl="1"/>
            <a:r>
              <a:rPr lang="en-US" dirty="0"/>
              <a:t>Comparable Area under </a:t>
            </a:r>
            <a:r>
              <a:rPr lang="en-IN" dirty="0"/>
              <a:t>Receiver Operating Characteristic-Curve</a:t>
            </a:r>
          </a:p>
          <a:p>
            <a:pPr lvl="1"/>
            <a:r>
              <a:rPr lang="en-IN" dirty="0"/>
              <a:t>Comparable Confusion Matrices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7F70-EBFD-3A49-048E-B1F2398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2740"/>
            <a:ext cx="9603275" cy="1049235"/>
          </a:xfrm>
        </p:spPr>
        <p:txBody>
          <a:bodyPr>
            <a:noAutofit/>
          </a:bodyPr>
          <a:lstStyle/>
          <a:p>
            <a:r>
              <a:rPr lang="en-US" dirty="0"/>
              <a:t>Discussion:</a:t>
            </a:r>
            <a:br>
              <a:rPr lang="en-US" dirty="0"/>
            </a:br>
            <a:r>
              <a:rPr lang="en-IN" dirty="0"/>
              <a:t>Strategic Decision-Making: Minimizing False Positives vs.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C86F-B0F3-7640-38BA-7712C75C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0" dirty="0">
                <a:effectLst/>
              </a:rPr>
              <a:t>Customer Satisfaction</a:t>
            </a:r>
          </a:p>
          <a:p>
            <a:pPr lvl="1"/>
            <a:r>
              <a:rPr lang="en-US" b="0" i="0" dirty="0">
                <a:effectLst/>
              </a:rPr>
              <a:t>Minimizing false positives is crucial for customer retention.</a:t>
            </a:r>
          </a:p>
          <a:p>
            <a:pPr lvl="1"/>
            <a:r>
              <a:rPr lang="en-US" b="0" i="0" dirty="0">
                <a:effectLst/>
              </a:rPr>
              <a:t>Preserves brand loyalty and potentially increases revenue</a:t>
            </a:r>
            <a:endParaRPr lang="en-IN" i="0" dirty="0">
              <a:effectLst/>
            </a:endParaRPr>
          </a:p>
          <a:p>
            <a:r>
              <a:rPr lang="en-IN" dirty="0"/>
              <a:t>Quality Preservation</a:t>
            </a:r>
          </a:p>
          <a:p>
            <a:pPr lvl="1"/>
            <a:r>
              <a:rPr lang="en-US" b="0" i="0" dirty="0">
                <a:effectLst/>
              </a:rPr>
              <a:t>Minimizing false negatives is essential to avoid undervaluing premium products.</a:t>
            </a:r>
          </a:p>
          <a:p>
            <a:pPr lvl="1"/>
            <a:r>
              <a:rPr lang="en-US" b="0" i="0" dirty="0">
                <a:effectLst/>
              </a:rPr>
              <a:t>Incorrectly classifying high-quality wines as lower quality can impact brand reputation and revenue.</a:t>
            </a:r>
          </a:p>
          <a:p>
            <a:r>
              <a:rPr lang="en-US" b="0" i="0" dirty="0">
                <a:effectLst/>
              </a:rPr>
              <a:t>Companies may lean towards models that align with specific business priorities.</a:t>
            </a:r>
            <a:br>
              <a:rPr lang="en-US" dirty="0"/>
            </a:br>
            <a:endParaRPr lang="en-IN" i="0" dirty="0">
              <a:effectLst/>
            </a:endParaRPr>
          </a:p>
          <a:p>
            <a:endParaRPr lang="en-IN" i="0" dirty="0">
              <a:effectLst/>
            </a:endParaRPr>
          </a:p>
          <a:p>
            <a:endParaRPr lang="en-IN" b="1" i="0" dirty="0">
              <a:effectLst/>
            </a:endParaRPr>
          </a:p>
          <a:p>
            <a:endParaRPr lang="en-IN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756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733-FC78-E9D0-9241-6BE1C8D8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  <a:br>
              <a:rPr lang="en-US" dirty="0"/>
            </a:br>
            <a:r>
              <a:rPr lang="en-US" dirty="0"/>
              <a:t>final decision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ED02-1F6D-E593-1BE5-448C72D0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(LR) is identified as more computationally efficient.</a:t>
            </a:r>
          </a:p>
          <a:p>
            <a:r>
              <a:rPr lang="en-US" dirty="0"/>
              <a:t>Faster processing and reduced computational resources compared to Linear Discriminant Analysis (LDA).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Despite comparable accuracy, area under ROC-Curve and confusion matrix with LDA, LR's computational efficiency tips the scale.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45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5601-D0CB-8667-CD89-C6F9B21C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  <a:br>
              <a:rPr lang="en-US" dirty="0"/>
            </a:br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A1F2-80C4-C861-0653-A61B50FC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Techniques: Explore advanced feature engineering </a:t>
            </a:r>
            <a:r>
              <a:rPr lang="en-US" b="0" i="0" dirty="0">
                <a:effectLst/>
                <a:latin typeface="Söhne"/>
              </a:rPr>
              <a:t>techniques for a richer understanding of wine quality predictors</a:t>
            </a:r>
            <a:r>
              <a:rPr lang="en-US" dirty="0"/>
              <a:t>.</a:t>
            </a:r>
          </a:p>
          <a:p>
            <a:r>
              <a:rPr lang="en-US" dirty="0"/>
              <a:t>Dataset Enhancement: Increase dataset size with diverse samples for more comprehensive analysis.</a:t>
            </a:r>
          </a:p>
          <a:p>
            <a:r>
              <a:rPr lang="en-US" dirty="0"/>
              <a:t>Algorithmic Exploration: Experiment with advanced algorithms and tuning to boost predictive performance.</a:t>
            </a:r>
          </a:p>
          <a:p>
            <a:r>
              <a:rPr lang="en-US" dirty="0"/>
              <a:t>Industry Collaboration: Collaborate with wine industry experts for real-world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9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F89-303B-7703-6600-FA9E67D3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Cheers!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pair of hands holding wine glasses with a sunset in the background&#10;&#10;Description automatically generated">
            <a:extLst>
              <a:ext uri="{FF2B5EF4-FFF2-40B4-BE49-F238E27FC236}">
                <a16:creationId xmlns:a16="http://schemas.microsoft.com/office/drawing/2014/main" id="{FCEF7520-B468-0B8E-3F50-D74FABA1D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4411" y="1486617"/>
            <a:ext cx="4960442" cy="329869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8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85366-6791-2509-A5F0-22C0C6EC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119940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E6BA4-397E-8CD3-0BC6-59474BD5C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292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5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44AB-E19A-3BC6-E50C-0FEFC43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Introduction: </a:t>
            </a:r>
            <a:br>
              <a:rPr lang="en-IN" b="0" i="0" dirty="0">
                <a:effectLst/>
              </a:rPr>
            </a:br>
            <a:r>
              <a:rPr lang="en-IN" b="0" i="0" dirty="0">
                <a:effectLst/>
              </a:rPr>
              <a:t>Importance of Wine Quality Assessment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EA3F-2557-EBBC-C372-1F516270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Assurance:  </a:t>
            </a:r>
          </a:p>
          <a:p>
            <a:pPr lvl="1"/>
            <a:r>
              <a:rPr lang="en-US" dirty="0"/>
              <a:t>Aligning choices with preferences</a:t>
            </a:r>
          </a:p>
          <a:p>
            <a:r>
              <a:rPr lang="en-US" dirty="0"/>
              <a:t>Producer Imperative: </a:t>
            </a:r>
          </a:p>
          <a:p>
            <a:pPr lvl="1"/>
            <a:r>
              <a:rPr lang="en-US" dirty="0"/>
              <a:t>Fostering brand reputation and customer loyalty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98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1215-2144-3B7C-E7D4-95E7C99F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Introduction: </a:t>
            </a:r>
            <a:br>
              <a:rPr lang="en-IN" b="0" i="0" dirty="0">
                <a:effectLst/>
              </a:rPr>
            </a:br>
            <a:r>
              <a:rPr lang="en-IN" b="0" i="0" dirty="0">
                <a:effectLst/>
              </a:rPr>
              <a:t>data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BD63-C750-7145-B85D-52A4FF85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Source: UCI Machine Learning Repository and Kaggle.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Size: Approximately 1600 samples.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Features: Chemical properties crucial to wine quality.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Fixed acidity, volatile acidity, citric acid, residual sugar, chlorides, free </a:t>
            </a:r>
            <a:r>
              <a:rPr lang="en-IN" b="0" i="0" dirty="0" err="1">
                <a:effectLst/>
              </a:rPr>
              <a:t>sulfur</a:t>
            </a:r>
            <a:r>
              <a:rPr lang="en-IN" b="0" i="0" dirty="0">
                <a:effectLst/>
              </a:rPr>
              <a:t> dioxide, total </a:t>
            </a:r>
            <a:r>
              <a:rPr lang="en-IN" b="0" i="0" dirty="0" err="1">
                <a:effectLst/>
              </a:rPr>
              <a:t>sulfur</a:t>
            </a:r>
            <a:r>
              <a:rPr lang="en-IN" b="0" i="0" dirty="0">
                <a:effectLst/>
              </a:rPr>
              <a:t> dioxide, density, pH, sulphates, alcohol.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Target Variable: Quality (binary classification - good or bad).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05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C32D-16A8-CFD2-60BC-07F0B08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54901" cy="1049235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</a:rPr>
              <a:t>Introduction: </a:t>
            </a:r>
            <a:br>
              <a:rPr lang="en-IN" b="0" i="0" dirty="0">
                <a:effectLst/>
              </a:rPr>
            </a:br>
            <a:r>
              <a:rPr lang="en-US" dirty="0"/>
              <a:t>Decision Problem in Wine Quality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B008-E466-4EB9-06B9-D7997E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Multifaceted Challenge: Predicting "good" or "bad"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Stakeholders: Empowering consumers and aiding producers.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Complexity: Exploration of 5 machine learning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Study Objective: Identify the most effective method for prediction.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4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705-C184-D275-F143-FB1F640C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93777"/>
            <a:ext cx="9603275" cy="1049235"/>
          </a:xfrm>
        </p:spPr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r>
              <a:rPr lang="en-US" dirty="0"/>
              <a:t>machine learning algorithms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E4E-1977-5E40-D61C-43BE2962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Five machine learning </a:t>
            </a:r>
            <a:r>
              <a:rPr lang="en-US" dirty="0"/>
              <a:t>models </a:t>
            </a:r>
            <a:r>
              <a:rPr lang="en-US" b="0" i="0" dirty="0">
                <a:effectLst/>
              </a:rPr>
              <a:t>are used in the study and are trained on 67% of the dataset: </a:t>
            </a:r>
          </a:p>
          <a:p>
            <a:pPr lvl="1"/>
            <a:r>
              <a:rPr lang="en-US" b="0" i="0" dirty="0">
                <a:effectLst/>
              </a:rPr>
              <a:t>Decision Tree </a:t>
            </a:r>
          </a:p>
          <a:p>
            <a:pPr lvl="1"/>
            <a:r>
              <a:rPr lang="en-US" b="0" i="0" dirty="0">
                <a:effectLst/>
              </a:rPr>
              <a:t>Logistic Regression</a:t>
            </a:r>
          </a:p>
          <a:p>
            <a:pPr lvl="1"/>
            <a:r>
              <a:rPr lang="en-US" b="0" i="0" dirty="0">
                <a:effectLst/>
              </a:rPr>
              <a:t>k-Nearest Neighbors</a:t>
            </a:r>
          </a:p>
          <a:p>
            <a:pPr lvl="1"/>
            <a:r>
              <a:rPr lang="en-US" b="0" i="0" dirty="0">
                <a:effectLst/>
              </a:rPr>
              <a:t>Naïve Bayes</a:t>
            </a:r>
          </a:p>
          <a:p>
            <a:pPr lvl="1"/>
            <a:r>
              <a:rPr lang="en-US" b="0" i="0" dirty="0">
                <a:effectLst/>
              </a:rPr>
              <a:t>Linear Discriminant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6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FCA0-F184-DAB5-103D-4E8CAB5F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  <a:br>
              <a:rPr lang="en-US" dirty="0"/>
            </a:br>
            <a:r>
              <a:rPr lang="en-US" dirty="0"/>
              <a:t>performance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151F-3819-CDE3-8024-EB8307A2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Evaluation Metric: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Consistency across models, facilitating direct comparison.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Cross-Validation: Employed a 3-fold cross-validation.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Ensures generalization and robustness of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Area Under the ROC Curve (AUC-ROC):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Provides insights into true positive and false positive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Confusion Matrix: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Resolving tiebreakers between the top 2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65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97C1-A396-8562-6566-8C33692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br>
              <a:rPr lang="en-US" dirty="0"/>
            </a:br>
            <a:r>
              <a:rPr lang="en-US" dirty="0"/>
              <a:t>accuracy summary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991FBE-2BE6-44B4-7184-BF2B1236D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297405"/>
              </p:ext>
            </p:extLst>
          </p:nvPr>
        </p:nvGraphicFramePr>
        <p:xfrm>
          <a:off x="1450975" y="2016125"/>
          <a:ext cx="960437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400888740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403909313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9096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CROSS-VALIDATION MEAN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8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69.12%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69.40%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73.48%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72.74%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4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66.85%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67.91%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12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53.21%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3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DISCRIMINANT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8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05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1065D5-BC4D-745A-1BF7-1A93C122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58" y="355686"/>
            <a:ext cx="4176511" cy="1049235"/>
          </a:xfrm>
        </p:spPr>
        <p:txBody>
          <a:bodyPr>
            <a:noAutofit/>
          </a:bodyPr>
          <a:lstStyle/>
          <a:p>
            <a:r>
              <a:rPr lang="en-US" dirty="0"/>
              <a:t>RESULTS:</a:t>
            </a:r>
            <a:br>
              <a:rPr lang="en-US" dirty="0"/>
            </a:br>
            <a:r>
              <a:rPr lang="en-US" dirty="0"/>
              <a:t>AUC-ROC &amp; CONFUSION MATRIX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76BAD6-55A5-555D-74C8-AF26F7D2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Confusion matrix for Logistic Regression:</a:t>
            </a:r>
          </a:p>
          <a:p>
            <a:pPr marL="0" indent="0">
              <a:buNone/>
            </a:pPr>
            <a:r>
              <a:rPr lang="en-US" dirty="0"/>
              <a:t>[[164  87]</a:t>
            </a:r>
          </a:p>
          <a:p>
            <a:pPr marL="0" indent="0">
              <a:buNone/>
            </a:pPr>
            <a:r>
              <a:rPr lang="en-US" dirty="0"/>
              <a:t> [ 51 224]]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Confusion matrix for Linear Discriminant Analysis:</a:t>
            </a:r>
          </a:p>
          <a:p>
            <a:pPr marL="0" indent="0">
              <a:buNone/>
            </a:pPr>
            <a:r>
              <a:rPr lang="en-US" dirty="0"/>
              <a:t>[[166  85]</a:t>
            </a:r>
          </a:p>
          <a:p>
            <a:pPr marL="0" indent="0">
              <a:buNone/>
            </a:pPr>
            <a:r>
              <a:rPr lang="en-US" dirty="0"/>
              <a:t> [ 54 221]]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A9A197E7-603A-FB6D-FE7E-D106C6C46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12" y="1329137"/>
            <a:ext cx="5284789" cy="39635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63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201</TotalTime>
  <Words>602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Söhne</vt:lpstr>
      <vt:lpstr>Gallery</vt:lpstr>
      <vt:lpstr>Predicting Wine Quality A Comparative Analysis of Classification Methods</vt:lpstr>
      <vt:lpstr>Agenda</vt:lpstr>
      <vt:lpstr>Introduction:  Importance of Wine Quality Assessment</vt:lpstr>
      <vt:lpstr>Introduction:  data set</vt:lpstr>
      <vt:lpstr>Introduction:  Decision Problem in Wine Quality Prediction</vt:lpstr>
      <vt:lpstr>METHODOLOGY: machine learning algorithms used</vt:lpstr>
      <vt:lpstr>Methodology: performance metrics</vt:lpstr>
      <vt:lpstr>Results: accuracy summary</vt:lpstr>
      <vt:lpstr>RESULTS: AUC-ROC &amp; CONFUSION MATRIX</vt:lpstr>
      <vt:lpstr>Discussion: algorithm selection</vt:lpstr>
      <vt:lpstr>Discussion: Strategic Decision-Making: Minimizing False Positives vs. False Negatives</vt:lpstr>
      <vt:lpstr>Discussion: final decision</vt:lpstr>
      <vt:lpstr>Discussion: future work</vt:lpstr>
      <vt:lpstr>Cheers!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 A Comparative Analysis of Classification Methods</dc:title>
  <dc:creator>Jayesh Pamnani</dc:creator>
  <cp:lastModifiedBy>Jayesh Pamnani</cp:lastModifiedBy>
  <cp:revision>6</cp:revision>
  <dcterms:created xsi:type="dcterms:W3CDTF">2023-11-27T14:22:19Z</dcterms:created>
  <dcterms:modified xsi:type="dcterms:W3CDTF">2023-11-27T17:44:15Z</dcterms:modified>
</cp:coreProperties>
</file>