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ts.rwth-aachen.de/fileadmin/download/iNETS_RFSig_v1_documentation.pdf" TargetMode="External"/><Relationship Id="rId1" Type="http://schemas.openxmlformats.org/officeDocument/2006/relationships/hyperlink" Target="https://www.deepsig.io/dataset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ts.rwth-aachen.de/fileadmin/download/iNETS_RFSig_v1_documentation.pdf" TargetMode="External"/><Relationship Id="rId1" Type="http://schemas.openxmlformats.org/officeDocument/2006/relationships/hyperlink" Target="https://www.deepsig.io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6A44F-DF7F-4D35-9B7B-A311A3E033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B361D-9DBE-48E2-B870-63D632FBB2F1}">
      <dgm:prSet/>
      <dgm:spPr/>
      <dgm:t>
        <a:bodyPr/>
        <a:lstStyle/>
        <a:p>
          <a:r>
            <a:rPr lang="en-US"/>
            <a:t>To get first hands-on experience of :</a:t>
          </a:r>
        </a:p>
      </dgm:t>
    </dgm:pt>
    <dgm:pt modelId="{CD58A151-B041-4E7E-8D73-C5857F6DFFFC}" type="parTrans" cxnId="{6EAB8146-C68D-49E1-949C-B4638EFA2F99}">
      <dgm:prSet/>
      <dgm:spPr/>
      <dgm:t>
        <a:bodyPr/>
        <a:lstStyle/>
        <a:p>
          <a:endParaRPr lang="en-US"/>
        </a:p>
      </dgm:t>
    </dgm:pt>
    <dgm:pt modelId="{7B04FDB6-3910-489C-A471-5F1BA7044022}" type="sibTrans" cxnId="{6EAB8146-C68D-49E1-949C-B4638EFA2F99}">
      <dgm:prSet/>
      <dgm:spPr/>
      <dgm:t>
        <a:bodyPr/>
        <a:lstStyle/>
        <a:p>
          <a:endParaRPr lang="en-US"/>
        </a:p>
      </dgm:t>
    </dgm:pt>
    <dgm:pt modelId="{23B4230E-B3F0-4BF7-8895-29D820B075D8}">
      <dgm:prSet/>
      <dgm:spPr/>
      <dgm:t>
        <a:bodyPr/>
        <a:lstStyle/>
        <a:p>
          <a:r>
            <a:rPr lang="en-US"/>
            <a:t>How Deep Neural Network/Deep Learning works in practice</a:t>
          </a:r>
        </a:p>
      </dgm:t>
    </dgm:pt>
    <dgm:pt modelId="{B3FAD793-D170-4AE2-B3F0-E8EC84434882}" type="parTrans" cxnId="{61AFC304-79EF-493A-9FA6-31FD3D99EB65}">
      <dgm:prSet/>
      <dgm:spPr/>
      <dgm:t>
        <a:bodyPr/>
        <a:lstStyle/>
        <a:p>
          <a:endParaRPr lang="en-US"/>
        </a:p>
      </dgm:t>
    </dgm:pt>
    <dgm:pt modelId="{EA6AE244-7800-43A0-B346-575558E8BAA7}" type="sibTrans" cxnId="{61AFC304-79EF-493A-9FA6-31FD3D99EB65}">
      <dgm:prSet/>
      <dgm:spPr/>
      <dgm:t>
        <a:bodyPr/>
        <a:lstStyle/>
        <a:p>
          <a:endParaRPr lang="en-US"/>
        </a:p>
      </dgm:t>
    </dgm:pt>
    <dgm:pt modelId="{3B356976-1AB1-417F-B42C-C64658071C6F}">
      <dgm:prSet/>
      <dgm:spPr/>
      <dgm:t>
        <a:bodyPr/>
        <a:lstStyle/>
        <a:p>
          <a:r>
            <a:rPr lang="en-US" dirty="0"/>
            <a:t>Working with Environment/setup: Anaconda, Google collaborator, Docker</a:t>
          </a:r>
        </a:p>
      </dgm:t>
    </dgm:pt>
    <dgm:pt modelId="{97B59D2F-D2F9-4208-B69F-72399D74F69A}" type="parTrans" cxnId="{0B6510CE-28C7-4FD7-986D-F8FFDCECB49C}">
      <dgm:prSet/>
      <dgm:spPr/>
      <dgm:t>
        <a:bodyPr/>
        <a:lstStyle/>
        <a:p>
          <a:endParaRPr lang="en-US"/>
        </a:p>
      </dgm:t>
    </dgm:pt>
    <dgm:pt modelId="{74B836DA-B0A5-4838-8731-E45BCAE8267F}" type="sibTrans" cxnId="{0B6510CE-28C7-4FD7-986D-F8FFDCECB49C}">
      <dgm:prSet/>
      <dgm:spPr/>
      <dgm:t>
        <a:bodyPr/>
        <a:lstStyle/>
        <a:p>
          <a:endParaRPr lang="en-US"/>
        </a:p>
      </dgm:t>
    </dgm:pt>
    <dgm:pt modelId="{BE9932E8-BDF3-444A-B1C8-1ED82B198AE6}">
      <dgm:prSet/>
      <dgm:spPr/>
      <dgm:t>
        <a:bodyPr/>
        <a:lstStyle/>
        <a:p>
          <a:r>
            <a:rPr lang="en-US"/>
            <a:t>Working with Keras, Tensorflow, Theano, numpy, matplot</a:t>
          </a:r>
        </a:p>
      </dgm:t>
    </dgm:pt>
    <dgm:pt modelId="{1D5BE950-62E9-4DCF-8797-6D5D66DD37B0}" type="parTrans" cxnId="{A7F83723-1939-4E53-8CDB-7EAAE8051228}">
      <dgm:prSet/>
      <dgm:spPr/>
      <dgm:t>
        <a:bodyPr/>
        <a:lstStyle/>
        <a:p>
          <a:endParaRPr lang="en-US"/>
        </a:p>
      </dgm:t>
    </dgm:pt>
    <dgm:pt modelId="{81C98DE0-720C-4585-BF2C-B70AE890AD49}" type="sibTrans" cxnId="{A7F83723-1939-4E53-8CDB-7EAAE8051228}">
      <dgm:prSet/>
      <dgm:spPr/>
      <dgm:t>
        <a:bodyPr/>
        <a:lstStyle/>
        <a:p>
          <a:endParaRPr lang="en-US"/>
        </a:p>
      </dgm:t>
    </dgm:pt>
    <dgm:pt modelId="{E3C6BE12-0B3F-4EEF-82E1-40A4110E41E0}">
      <dgm:prSet/>
      <dgm:spPr/>
      <dgm:t>
        <a:bodyPr/>
        <a:lstStyle/>
        <a:p>
          <a:r>
            <a:rPr lang="en-US"/>
            <a:t>Migrating from Python 2.x to Python 3.x</a:t>
          </a:r>
        </a:p>
      </dgm:t>
    </dgm:pt>
    <dgm:pt modelId="{57400D27-8BD7-45DC-8294-F6AB360BAC75}" type="parTrans" cxnId="{B561DF90-7CE6-404E-BFF5-C7AE0613D864}">
      <dgm:prSet/>
      <dgm:spPr/>
      <dgm:t>
        <a:bodyPr/>
        <a:lstStyle/>
        <a:p>
          <a:endParaRPr lang="en-US"/>
        </a:p>
      </dgm:t>
    </dgm:pt>
    <dgm:pt modelId="{B67A4347-3E87-4211-B689-84BC50435035}" type="sibTrans" cxnId="{B561DF90-7CE6-404E-BFF5-C7AE0613D864}">
      <dgm:prSet/>
      <dgm:spPr/>
      <dgm:t>
        <a:bodyPr/>
        <a:lstStyle/>
        <a:p>
          <a:endParaRPr lang="en-US"/>
        </a:p>
      </dgm:t>
    </dgm:pt>
    <dgm:pt modelId="{7104604D-6F50-4E2C-A0D5-6633C6279C57}">
      <dgm:prSet/>
      <dgm:spPr/>
      <dgm:t>
        <a:bodyPr/>
        <a:lstStyle/>
        <a:p>
          <a:r>
            <a:rPr lang="en-US"/>
            <a:t>Generating and using Dataset</a:t>
          </a:r>
        </a:p>
      </dgm:t>
    </dgm:pt>
    <dgm:pt modelId="{008FCA30-7D9D-4D11-8CC2-B0C6D2303E9D}" type="parTrans" cxnId="{78BC8302-4385-4C22-8A04-59258A0274BE}">
      <dgm:prSet/>
      <dgm:spPr/>
      <dgm:t>
        <a:bodyPr/>
        <a:lstStyle/>
        <a:p>
          <a:endParaRPr lang="en-US"/>
        </a:p>
      </dgm:t>
    </dgm:pt>
    <dgm:pt modelId="{49C79BB8-D0EE-4A82-80C2-7A2C3F8D0DF2}" type="sibTrans" cxnId="{78BC8302-4385-4C22-8A04-59258A0274BE}">
      <dgm:prSet/>
      <dgm:spPr/>
      <dgm:t>
        <a:bodyPr/>
        <a:lstStyle/>
        <a:p>
          <a:endParaRPr lang="en-US"/>
        </a:p>
      </dgm:t>
    </dgm:pt>
    <dgm:pt modelId="{35889E9F-BABF-4ABB-97E5-A0157395A148}">
      <dgm:prSet/>
      <dgm:spPr/>
      <dgm:t>
        <a:bodyPr/>
        <a:lstStyle/>
        <a:p>
          <a:r>
            <a:rPr lang="en-US" dirty="0"/>
            <a:t>How RF I/Q data based Deep Learning CNN Model trains </a:t>
          </a:r>
        </a:p>
      </dgm:t>
    </dgm:pt>
    <dgm:pt modelId="{04A33514-A19D-47E3-9782-3963C69A3ACB}" type="parTrans" cxnId="{CEA53CFD-5A80-48AF-B2C7-C3450A41993D}">
      <dgm:prSet/>
      <dgm:spPr/>
      <dgm:t>
        <a:bodyPr/>
        <a:lstStyle/>
        <a:p>
          <a:endParaRPr lang="en-US"/>
        </a:p>
      </dgm:t>
    </dgm:pt>
    <dgm:pt modelId="{69417286-9C71-4EB9-9845-A0C6A3CF705E}" type="sibTrans" cxnId="{CEA53CFD-5A80-48AF-B2C7-C3450A41993D}">
      <dgm:prSet/>
      <dgm:spPr/>
      <dgm:t>
        <a:bodyPr/>
        <a:lstStyle/>
        <a:p>
          <a:endParaRPr lang="en-US"/>
        </a:p>
      </dgm:t>
    </dgm:pt>
    <dgm:pt modelId="{9EF5D083-D742-4242-83E8-E55463501C76}">
      <dgm:prSet/>
      <dgm:spPr/>
      <dgm:t>
        <a:bodyPr/>
        <a:lstStyle/>
        <a:p>
          <a:r>
            <a:rPr lang="en-US"/>
            <a:t>Model Accuracy Vs Hyper parameter Vs epoch Vs dataset size</a:t>
          </a:r>
        </a:p>
      </dgm:t>
    </dgm:pt>
    <dgm:pt modelId="{E0FFC547-1017-4C57-8299-F0EC8ABB4845}" type="parTrans" cxnId="{FE5750F0-18A5-4F8D-B5B2-5E8863B68159}">
      <dgm:prSet/>
      <dgm:spPr/>
      <dgm:t>
        <a:bodyPr/>
        <a:lstStyle/>
        <a:p>
          <a:endParaRPr lang="en-US"/>
        </a:p>
      </dgm:t>
    </dgm:pt>
    <dgm:pt modelId="{2CBFA197-C8B3-4A7A-A6EC-353A7F5069E7}" type="sibTrans" cxnId="{FE5750F0-18A5-4F8D-B5B2-5E8863B68159}">
      <dgm:prSet/>
      <dgm:spPr/>
      <dgm:t>
        <a:bodyPr/>
        <a:lstStyle/>
        <a:p>
          <a:endParaRPr lang="en-US"/>
        </a:p>
      </dgm:t>
    </dgm:pt>
    <dgm:pt modelId="{F09DB3F6-54CB-4CB6-AA38-D8128B51ED5B}">
      <dgm:prSet/>
      <dgm:spPr/>
      <dgm:t>
        <a:bodyPr/>
        <a:lstStyle/>
        <a:p>
          <a:r>
            <a:rPr lang="en-US"/>
            <a:t>CPU vs GPU learning rate difference</a:t>
          </a:r>
        </a:p>
      </dgm:t>
    </dgm:pt>
    <dgm:pt modelId="{6DB4FA28-B5E1-4D5C-9A8F-8A76CCCE2D28}" type="parTrans" cxnId="{50D96E60-C20B-49A8-A73A-DADF2BC7AFE5}">
      <dgm:prSet/>
      <dgm:spPr/>
      <dgm:t>
        <a:bodyPr/>
        <a:lstStyle/>
        <a:p>
          <a:endParaRPr lang="en-US"/>
        </a:p>
      </dgm:t>
    </dgm:pt>
    <dgm:pt modelId="{FA6D9B8A-AE92-4A7F-BC3B-3CDBDF1175DB}" type="sibTrans" cxnId="{50D96E60-C20B-49A8-A73A-DADF2BC7AFE5}">
      <dgm:prSet/>
      <dgm:spPr/>
      <dgm:t>
        <a:bodyPr/>
        <a:lstStyle/>
        <a:p>
          <a:endParaRPr lang="en-US"/>
        </a:p>
      </dgm:t>
    </dgm:pt>
    <dgm:pt modelId="{4C67418F-5452-4844-9AE3-71612524CA77}" type="pres">
      <dgm:prSet presAssocID="{D806A44F-DF7F-4D35-9B7B-A311A3E0335A}" presName="Name0" presStyleCnt="0">
        <dgm:presLayoutVars>
          <dgm:dir/>
          <dgm:resizeHandles val="exact"/>
        </dgm:presLayoutVars>
      </dgm:prSet>
      <dgm:spPr/>
    </dgm:pt>
    <dgm:pt modelId="{8C077710-E91B-47B0-94D2-13950153E459}" type="pres">
      <dgm:prSet presAssocID="{055B361D-9DBE-48E2-B870-63D632FBB2F1}" presName="node" presStyleLbl="node1" presStyleIdx="0" presStyleCnt="1">
        <dgm:presLayoutVars>
          <dgm:bulletEnabled val="1"/>
        </dgm:presLayoutVars>
      </dgm:prSet>
      <dgm:spPr/>
    </dgm:pt>
  </dgm:ptLst>
  <dgm:cxnLst>
    <dgm:cxn modelId="{78BC8302-4385-4C22-8A04-59258A0274BE}" srcId="{055B361D-9DBE-48E2-B870-63D632FBB2F1}" destId="{7104604D-6F50-4E2C-A0D5-6633C6279C57}" srcOrd="4" destOrd="0" parTransId="{008FCA30-7D9D-4D11-8CC2-B0C6D2303E9D}" sibTransId="{49C79BB8-D0EE-4A82-80C2-7A2C3F8D0DF2}"/>
    <dgm:cxn modelId="{61AFC304-79EF-493A-9FA6-31FD3D99EB65}" srcId="{055B361D-9DBE-48E2-B870-63D632FBB2F1}" destId="{23B4230E-B3F0-4BF7-8895-29D820B075D8}" srcOrd="0" destOrd="0" parTransId="{B3FAD793-D170-4AE2-B3F0-E8EC84434882}" sibTransId="{EA6AE244-7800-43A0-B346-575558E8BAA7}"/>
    <dgm:cxn modelId="{DB616312-27DE-4DAB-B537-25C77F0593B8}" type="presOf" srcId="{23B4230E-B3F0-4BF7-8895-29D820B075D8}" destId="{8C077710-E91B-47B0-94D2-13950153E459}" srcOrd="0" destOrd="1" presId="urn:microsoft.com/office/officeart/2005/8/layout/process1"/>
    <dgm:cxn modelId="{A7F83723-1939-4E53-8CDB-7EAAE8051228}" srcId="{055B361D-9DBE-48E2-B870-63D632FBB2F1}" destId="{BE9932E8-BDF3-444A-B1C8-1ED82B198AE6}" srcOrd="2" destOrd="0" parTransId="{1D5BE950-62E9-4DCF-8797-6D5D66DD37B0}" sibTransId="{81C98DE0-720C-4585-BF2C-B70AE890AD49}"/>
    <dgm:cxn modelId="{FC85E827-8DFB-43F7-9589-AF5FF52ED322}" type="presOf" srcId="{35889E9F-BABF-4ABB-97E5-A0157395A148}" destId="{8C077710-E91B-47B0-94D2-13950153E459}" srcOrd="0" destOrd="6" presId="urn:microsoft.com/office/officeart/2005/8/layout/process1"/>
    <dgm:cxn modelId="{50D96E60-C20B-49A8-A73A-DADF2BC7AFE5}" srcId="{055B361D-9DBE-48E2-B870-63D632FBB2F1}" destId="{F09DB3F6-54CB-4CB6-AA38-D8128B51ED5B}" srcOrd="7" destOrd="0" parTransId="{6DB4FA28-B5E1-4D5C-9A8F-8A76CCCE2D28}" sibTransId="{FA6D9B8A-AE92-4A7F-BC3B-3CDBDF1175DB}"/>
    <dgm:cxn modelId="{6EAB8146-C68D-49E1-949C-B4638EFA2F99}" srcId="{D806A44F-DF7F-4D35-9B7B-A311A3E0335A}" destId="{055B361D-9DBE-48E2-B870-63D632FBB2F1}" srcOrd="0" destOrd="0" parTransId="{CD58A151-B041-4E7E-8D73-C5857F6DFFFC}" sibTransId="{7B04FDB6-3910-489C-A471-5F1BA7044022}"/>
    <dgm:cxn modelId="{D52F896C-C2FD-4CA0-AD08-6B4DD9FBF52F}" type="presOf" srcId="{3B356976-1AB1-417F-B42C-C64658071C6F}" destId="{8C077710-E91B-47B0-94D2-13950153E459}" srcOrd="0" destOrd="2" presId="urn:microsoft.com/office/officeart/2005/8/layout/process1"/>
    <dgm:cxn modelId="{91C16C55-17A5-4566-A68E-6193762367C3}" type="presOf" srcId="{055B361D-9DBE-48E2-B870-63D632FBB2F1}" destId="{8C077710-E91B-47B0-94D2-13950153E459}" srcOrd="0" destOrd="0" presId="urn:microsoft.com/office/officeart/2005/8/layout/process1"/>
    <dgm:cxn modelId="{26E4B959-2417-407F-BF23-92D041F1F827}" type="presOf" srcId="{7104604D-6F50-4E2C-A0D5-6633C6279C57}" destId="{8C077710-E91B-47B0-94D2-13950153E459}" srcOrd="0" destOrd="5" presId="urn:microsoft.com/office/officeart/2005/8/layout/process1"/>
    <dgm:cxn modelId="{BABF9C7A-AFE2-47F9-9200-A605325806AD}" type="presOf" srcId="{BE9932E8-BDF3-444A-B1C8-1ED82B198AE6}" destId="{8C077710-E91B-47B0-94D2-13950153E459}" srcOrd="0" destOrd="3" presId="urn:microsoft.com/office/officeart/2005/8/layout/process1"/>
    <dgm:cxn modelId="{6DB7098E-B25D-40B6-8994-B53C59080CA0}" type="presOf" srcId="{F09DB3F6-54CB-4CB6-AA38-D8128B51ED5B}" destId="{8C077710-E91B-47B0-94D2-13950153E459}" srcOrd="0" destOrd="8" presId="urn:microsoft.com/office/officeart/2005/8/layout/process1"/>
    <dgm:cxn modelId="{B561DF90-7CE6-404E-BFF5-C7AE0613D864}" srcId="{055B361D-9DBE-48E2-B870-63D632FBB2F1}" destId="{E3C6BE12-0B3F-4EEF-82E1-40A4110E41E0}" srcOrd="3" destOrd="0" parTransId="{57400D27-8BD7-45DC-8294-F6AB360BAC75}" sibTransId="{B67A4347-3E87-4211-B689-84BC50435035}"/>
    <dgm:cxn modelId="{AEDE40BB-0E53-494A-91B6-12F9ADBA3CE1}" type="presOf" srcId="{E3C6BE12-0B3F-4EEF-82E1-40A4110E41E0}" destId="{8C077710-E91B-47B0-94D2-13950153E459}" srcOrd="0" destOrd="4" presId="urn:microsoft.com/office/officeart/2005/8/layout/process1"/>
    <dgm:cxn modelId="{0B6510CE-28C7-4FD7-986D-F8FFDCECB49C}" srcId="{055B361D-9DBE-48E2-B870-63D632FBB2F1}" destId="{3B356976-1AB1-417F-B42C-C64658071C6F}" srcOrd="1" destOrd="0" parTransId="{97B59D2F-D2F9-4208-B69F-72399D74F69A}" sibTransId="{74B836DA-B0A5-4838-8731-E45BCAE8267F}"/>
    <dgm:cxn modelId="{5CC32FD6-FDC2-4AE8-AE78-53075CDECBD4}" type="presOf" srcId="{9EF5D083-D742-4242-83E8-E55463501C76}" destId="{8C077710-E91B-47B0-94D2-13950153E459}" srcOrd="0" destOrd="7" presId="urn:microsoft.com/office/officeart/2005/8/layout/process1"/>
    <dgm:cxn modelId="{C88424EC-1415-4EB2-AA00-D91E7219E990}" type="presOf" srcId="{D806A44F-DF7F-4D35-9B7B-A311A3E0335A}" destId="{4C67418F-5452-4844-9AE3-71612524CA77}" srcOrd="0" destOrd="0" presId="urn:microsoft.com/office/officeart/2005/8/layout/process1"/>
    <dgm:cxn modelId="{FE5750F0-18A5-4F8D-B5B2-5E8863B68159}" srcId="{055B361D-9DBE-48E2-B870-63D632FBB2F1}" destId="{9EF5D083-D742-4242-83E8-E55463501C76}" srcOrd="6" destOrd="0" parTransId="{E0FFC547-1017-4C57-8299-F0EC8ABB4845}" sibTransId="{2CBFA197-C8B3-4A7A-A6EC-353A7F5069E7}"/>
    <dgm:cxn modelId="{CEA53CFD-5A80-48AF-B2C7-C3450A41993D}" srcId="{055B361D-9DBE-48E2-B870-63D632FBB2F1}" destId="{35889E9F-BABF-4ABB-97E5-A0157395A148}" srcOrd="5" destOrd="0" parTransId="{04A33514-A19D-47E3-9782-3963C69A3ACB}" sibTransId="{69417286-9C71-4EB9-9845-A0C6A3CF705E}"/>
    <dgm:cxn modelId="{197E693A-7779-45D1-B967-A6701DEACCA4}" type="presParOf" srcId="{4C67418F-5452-4844-9AE3-71612524CA77}" destId="{8C077710-E91B-47B0-94D2-13950153E45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0EB78-4503-4BDF-AF48-AC91B1DD1F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1988F-F13F-4BCB-BF29-6F2E7CB6BE30}">
      <dgm:prSet/>
      <dgm:spPr/>
      <dgm:t>
        <a:bodyPr/>
        <a:lstStyle/>
        <a:p>
          <a:r>
            <a:rPr lang="en-US"/>
            <a:t>Software</a:t>
          </a:r>
        </a:p>
      </dgm:t>
    </dgm:pt>
    <dgm:pt modelId="{B7460CE5-2854-4369-BF34-0C982A8DDD1E}" type="parTrans" cxnId="{123F73C5-E6EE-4917-93D8-31F922962351}">
      <dgm:prSet/>
      <dgm:spPr/>
      <dgm:t>
        <a:bodyPr/>
        <a:lstStyle/>
        <a:p>
          <a:endParaRPr lang="en-US"/>
        </a:p>
      </dgm:t>
    </dgm:pt>
    <dgm:pt modelId="{D1F09D26-7715-4020-B967-5E3A6D76BA79}" type="sibTrans" cxnId="{123F73C5-E6EE-4917-93D8-31F922962351}">
      <dgm:prSet/>
      <dgm:spPr/>
      <dgm:t>
        <a:bodyPr/>
        <a:lstStyle/>
        <a:p>
          <a:endParaRPr lang="en-US"/>
        </a:p>
      </dgm:t>
    </dgm:pt>
    <dgm:pt modelId="{AF60D664-40CF-47FC-8184-22A8B93A94DF}">
      <dgm:prSet/>
      <dgm:spPr/>
      <dgm:t>
        <a:bodyPr/>
        <a:lstStyle/>
        <a:p>
          <a:r>
            <a:rPr lang="en-US" dirty="0"/>
            <a:t>ENVIRONMENT: </a:t>
          </a:r>
        </a:p>
      </dgm:t>
    </dgm:pt>
    <dgm:pt modelId="{6D426F96-A5C5-492C-9759-7ECD41726824}" type="parTrans" cxnId="{15F3816C-67ED-4798-A1D5-934CC41E8B9E}">
      <dgm:prSet/>
      <dgm:spPr/>
      <dgm:t>
        <a:bodyPr/>
        <a:lstStyle/>
        <a:p>
          <a:endParaRPr lang="en-US"/>
        </a:p>
      </dgm:t>
    </dgm:pt>
    <dgm:pt modelId="{162C06E3-2BC5-48D1-B63A-7F454D6F30FB}" type="sibTrans" cxnId="{15F3816C-67ED-4798-A1D5-934CC41E8B9E}">
      <dgm:prSet/>
      <dgm:spPr/>
      <dgm:t>
        <a:bodyPr/>
        <a:lstStyle/>
        <a:p>
          <a:endParaRPr lang="en-US"/>
        </a:p>
      </dgm:t>
    </dgm:pt>
    <dgm:pt modelId="{6F0F8298-2F67-4673-9B0A-1757DFCDD8EA}">
      <dgm:prSet/>
      <dgm:spPr/>
      <dgm:t>
        <a:bodyPr/>
        <a:lstStyle/>
        <a:p>
          <a:r>
            <a:rPr lang="en-US" dirty="0"/>
            <a:t>Anaconda, Google Collaborator, Docker</a:t>
          </a:r>
        </a:p>
      </dgm:t>
    </dgm:pt>
    <dgm:pt modelId="{1E11B827-B752-4979-8E1D-440B0AAD3D67}" type="parTrans" cxnId="{4224FF7F-DF53-4C7C-9DB6-E1CC52BF8701}">
      <dgm:prSet/>
      <dgm:spPr/>
      <dgm:t>
        <a:bodyPr/>
        <a:lstStyle/>
        <a:p>
          <a:endParaRPr lang="en-US"/>
        </a:p>
      </dgm:t>
    </dgm:pt>
    <dgm:pt modelId="{BDDAF137-7222-456D-9584-05EDD2D69588}" type="sibTrans" cxnId="{4224FF7F-DF53-4C7C-9DB6-E1CC52BF8701}">
      <dgm:prSet/>
      <dgm:spPr/>
      <dgm:t>
        <a:bodyPr/>
        <a:lstStyle/>
        <a:p>
          <a:endParaRPr lang="en-US"/>
        </a:p>
      </dgm:t>
    </dgm:pt>
    <dgm:pt modelId="{65B2CB3B-141F-4D17-8F4A-FC0AC60E552B}">
      <dgm:prSet/>
      <dgm:spPr/>
      <dgm:t>
        <a:bodyPr/>
        <a:lstStyle/>
        <a:p>
          <a:r>
            <a:rPr lang="en-US" dirty="0"/>
            <a:t>SDR: </a:t>
          </a:r>
        </a:p>
      </dgm:t>
    </dgm:pt>
    <dgm:pt modelId="{CB6B29E7-82E4-42B2-9F70-E8173B9B4CB4}" type="parTrans" cxnId="{B05D34C8-9CE5-4FFC-9B55-ABAC75C8C49C}">
      <dgm:prSet/>
      <dgm:spPr/>
      <dgm:t>
        <a:bodyPr/>
        <a:lstStyle/>
        <a:p>
          <a:endParaRPr lang="en-US"/>
        </a:p>
      </dgm:t>
    </dgm:pt>
    <dgm:pt modelId="{F811F0D7-9236-4B78-B101-CD91372D7411}" type="sibTrans" cxnId="{B05D34C8-9CE5-4FFC-9B55-ABAC75C8C49C}">
      <dgm:prSet/>
      <dgm:spPr/>
      <dgm:t>
        <a:bodyPr/>
        <a:lstStyle/>
        <a:p>
          <a:endParaRPr lang="en-US"/>
        </a:p>
      </dgm:t>
    </dgm:pt>
    <dgm:pt modelId="{61A51CD0-2537-419E-B734-12132C7529E8}">
      <dgm:prSet/>
      <dgm:spPr/>
      <dgm:t>
        <a:bodyPr/>
        <a:lstStyle/>
        <a:p>
          <a:r>
            <a:rPr lang="en-US" dirty="0"/>
            <a:t>GNU Radio </a:t>
          </a:r>
        </a:p>
      </dgm:t>
    </dgm:pt>
    <dgm:pt modelId="{8DD9885F-7875-4ED0-AB3C-460873590806}" type="parTrans" cxnId="{A31AA424-433F-4834-B061-DF9B21AFDEB1}">
      <dgm:prSet/>
      <dgm:spPr/>
      <dgm:t>
        <a:bodyPr/>
        <a:lstStyle/>
        <a:p>
          <a:endParaRPr lang="en-US"/>
        </a:p>
      </dgm:t>
    </dgm:pt>
    <dgm:pt modelId="{91A3F6B1-076A-48FB-8644-E0C6B25C942F}" type="sibTrans" cxnId="{A31AA424-433F-4834-B061-DF9B21AFDEB1}">
      <dgm:prSet/>
      <dgm:spPr/>
      <dgm:t>
        <a:bodyPr/>
        <a:lstStyle/>
        <a:p>
          <a:endParaRPr lang="en-US"/>
        </a:p>
      </dgm:t>
    </dgm:pt>
    <dgm:pt modelId="{D9FC63E7-2D59-4914-AE2C-0175531AC633}">
      <dgm:prSet/>
      <dgm:spPr/>
      <dgm:t>
        <a:bodyPr/>
        <a:lstStyle/>
        <a:p>
          <a:r>
            <a:rPr lang="en-US" dirty="0"/>
            <a:t>out-of-tree (OOT)  gr-Module</a:t>
          </a:r>
        </a:p>
      </dgm:t>
    </dgm:pt>
    <dgm:pt modelId="{BAE76B40-0F3C-4B83-81B3-FF8B9A03F2C8}" type="parTrans" cxnId="{5BF1F18B-2525-429B-86C7-0B9B5D1A9CDE}">
      <dgm:prSet/>
      <dgm:spPr/>
      <dgm:t>
        <a:bodyPr/>
        <a:lstStyle/>
        <a:p>
          <a:endParaRPr lang="en-US"/>
        </a:p>
      </dgm:t>
    </dgm:pt>
    <dgm:pt modelId="{89420E23-4684-40EB-92F4-B68D0E68B7D3}" type="sibTrans" cxnId="{5BF1F18B-2525-429B-86C7-0B9B5D1A9CDE}">
      <dgm:prSet/>
      <dgm:spPr/>
      <dgm:t>
        <a:bodyPr/>
        <a:lstStyle/>
        <a:p>
          <a:endParaRPr lang="en-US"/>
        </a:p>
      </dgm:t>
    </dgm:pt>
    <dgm:pt modelId="{BF69F96C-C012-401F-8D13-FBA3FBDAE21D}">
      <dgm:prSet/>
      <dgm:spPr/>
      <dgm:t>
        <a:bodyPr/>
        <a:lstStyle/>
        <a:p>
          <a:r>
            <a:rPr lang="en-US" dirty="0"/>
            <a:t>DL:</a:t>
          </a:r>
        </a:p>
      </dgm:t>
    </dgm:pt>
    <dgm:pt modelId="{A83367EB-181E-48E8-8043-3BF1016FCB3E}" type="parTrans" cxnId="{EF6343FA-C1D2-4FF9-A3E2-D6EC75E3A2C6}">
      <dgm:prSet/>
      <dgm:spPr/>
      <dgm:t>
        <a:bodyPr/>
        <a:lstStyle/>
        <a:p>
          <a:endParaRPr lang="en-US"/>
        </a:p>
      </dgm:t>
    </dgm:pt>
    <dgm:pt modelId="{A4ACFDDA-1346-4E00-AF17-2B8BCCCF3D64}" type="sibTrans" cxnId="{EF6343FA-C1D2-4FF9-A3E2-D6EC75E3A2C6}">
      <dgm:prSet/>
      <dgm:spPr/>
      <dgm:t>
        <a:bodyPr/>
        <a:lstStyle/>
        <a:p>
          <a:endParaRPr lang="en-US"/>
        </a:p>
      </dgm:t>
    </dgm:pt>
    <dgm:pt modelId="{11136D27-303C-4900-A011-5CC92B5923B4}">
      <dgm:prSet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, </a:t>
          </a:r>
          <a:r>
            <a:rPr lang="en-US" dirty="0" err="1"/>
            <a:t>Tensorflow</a:t>
          </a:r>
          <a:r>
            <a:rPr lang="en-US" dirty="0"/>
            <a:t>, Theano </a:t>
          </a:r>
        </a:p>
      </dgm:t>
    </dgm:pt>
    <dgm:pt modelId="{DDD01AFB-410A-4BE2-BFD9-56E8745942EC}" type="parTrans" cxnId="{A84915C1-14DE-417B-8424-014D621BEAF2}">
      <dgm:prSet/>
      <dgm:spPr/>
      <dgm:t>
        <a:bodyPr/>
        <a:lstStyle/>
        <a:p>
          <a:endParaRPr lang="en-US"/>
        </a:p>
      </dgm:t>
    </dgm:pt>
    <dgm:pt modelId="{A0BEFB3B-DCC7-47E8-9720-22B370657312}" type="sibTrans" cxnId="{A84915C1-14DE-417B-8424-014D621BEAF2}">
      <dgm:prSet/>
      <dgm:spPr/>
      <dgm:t>
        <a:bodyPr/>
        <a:lstStyle/>
        <a:p>
          <a:endParaRPr lang="en-US"/>
        </a:p>
      </dgm:t>
    </dgm:pt>
    <dgm:pt modelId="{54EA1E16-3ADE-4975-A8B8-349BA4D52CB5}" type="pres">
      <dgm:prSet presAssocID="{1350EB78-4503-4BDF-AF48-AC91B1DD1FAF}" presName="Name0" presStyleCnt="0">
        <dgm:presLayoutVars>
          <dgm:dir/>
          <dgm:animLvl val="lvl"/>
          <dgm:resizeHandles val="exact"/>
        </dgm:presLayoutVars>
      </dgm:prSet>
      <dgm:spPr/>
    </dgm:pt>
    <dgm:pt modelId="{8ADBD161-1111-47B3-AA75-C2B572D875BB}" type="pres">
      <dgm:prSet presAssocID="{4961988F-F13F-4BCB-BF29-6F2E7CB6BE30}" presName="linNode" presStyleCnt="0"/>
      <dgm:spPr/>
    </dgm:pt>
    <dgm:pt modelId="{FA27847A-D8B8-4F27-9220-6BB1984A9755}" type="pres">
      <dgm:prSet presAssocID="{4961988F-F13F-4BCB-BF29-6F2E7CB6BE3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9A48347-5AA2-4266-BD25-5C34AFAD6FF7}" type="pres">
      <dgm:prSet presAssocID="{4961988F-F13F-4BCB-BF29-6F2E7CB6BE3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8448D03-5217-4260-A004-310B2851BE55}" type="presOf" srcId="{6F0F8298-2F67-4673-9B0A-1757DFCDD8EA}" destId="{39A48347-5AA2-4266-BD25-5C34AFAD6FF7}" srcOrd="0" destOrd="1" presId="urn:microsoft.com/office/officeart/2005/8/layout/vList5"/>
    <dgm:cxn modelId="{6DD11313-E1B2-4244-AAFC-6127E28E9DCF}" type="presOf" srcId="{11136D27-303C-4900-A011-5CC92B5923B4}" destId="{39A48347-5AA2-4266-BD25-5C34AFAD6FF7}" srcOrd="0" destOrd="3" presId="urn:microsoft.com/office/officeart/2005/8/layout/vList5"/>
    <dgm:cxn modelId="{A31AA424-433F-4834-B061-DF9B21AFDEB1}" srcId="{65B2CB3B-141F-4D17-8F4A-FC0AC60E552B}" destId="{61A51CD0-2537-419E-B734-12132C7529E8}" srcOrd="0" destOrd="0" parTransId="{8DD9885F-7875-4ED0-AB3C-460873590806}" sibTransId="{91A3F6B1-076A-48FB-8644-E0C6B25C942F}"/>
    <dgm:cxn modelId="{15F3816C-67ED-4798-A1D5-934CC41E8B9E}" srcId="{4961988F-F13F-4BCB-BF29-6F2E7CB6BE30}" destId="{AF60D664-40CF-47FC-8184-22A8B93A94DF}" srcOrd="0" destOrd="0" parTransId="{6D426F96-A5C5-492C-9759-7ECD41726824}" sibTransId="{162C06E3-2BC5-48D1-B63A-7F454D6F30FB}"/>
    <dgm:cxn modelId="{EF840F7D-FB6F-46BA-B6FC-FFB3F58276EB}" type="presOf" srcId="{4961988F-F13F-4BCB-BF29-6F2E7CB6BE30}" destId="{FA27847A-D8B8-4F27-9220-6BB1984A9755}" srcOrd="0" destOrd="0" presId="urn:microsoft.com/office/officeart/2005/8/layout/vList5"/>
    <dgm:cxn modelId="{4224FF7F-DF53-4C7C-9DB6-E1CC52BF8701}" srcId="{AF60D664-40CF-47FC-8184-22A8B93A94DF}" destId="{6F0F8298-2F67-4673-9B0A-1757DFCDD8EA}" srcOrd="0" destOrd="0" parTransId="{1E11B827-B752-4979-8E1D-440B0AAD3D67}" sibTransId="{BDDAF137-7222-456D-9584-05EDD2D69588}"/>
    <dgm:cxn modelId="{CD221F80-AA5A-4347-A461-24695F889B77}" type="presOf" srcId="{D9FC63E7-2D59-4914-AE2C-0175531AC633}" destId="{39A48347-5AA2-4266-BD25-5C34AFAD6FF7}" srcOrd="0" destOrd="6" presId="urn:microsoft.com/office/officeart/2005/8/layout/vList5"/>
    <dgm:cxn modelId="{6D8F3489-8050-441F-AE11-4F8DD4251F9F}" type="presOf" srcId="{65B2CB3B-141F-4D17-8F4A-FC0AC60E552B}" destId="{39A48347-5AA2-4266-BD25-5C34AFAD6FF7}" srcOrd="0" destOrd="4" presId="urn:microsoft.com/office/officeart/2005/8/layout/vList5"/>
    <dgm:cxn modelId="{5BF1F18B-2525-429B-86C7-0B9B5D1A9CDE}" srcId="{65B2CB3B-141F-4D17-8F4A-FC0AC60E552B}" destId="{D9FC63E7-2D59-4914-AE2C-0175531AC633}" srcOrd="1" destOrd="0" parTransId="{BAE76B40-0F3C-4B83-81B3-FF8B9A03F2C8}" sibTransId="{89420E23-4684-40EB-92F4-B68D0E68B7D3}"/>
    <dgm:cxn modelId="{B92923B7-9009-417F-8DCE-7D3B400C3E65}" type="presOf" srcId="{BF69F96C-C012-401F-8D13-FBA3FBDAE21D}" destId="{39A48347-5AA2-4266-BD25-5C34AFAD6FF7}" srcOrd="0" destOrd="2" presId="urn:microsoft.com/office/officeart/2005/8/layout/vList5"/>
    <dgm:cxn modelId="{A84915C1-14DE-417B-8424-014D621BEAF2}" srcId="{BF69F96C-C012-401F-8D13-FBA3FBDAE21D}" destId="{11136D27-303C-4900-A011-5CC92B5923B4}" srcOrd="0" destOrd="0" parTransId="{DDD01AFB-410A-4BE2-BFD9-56E8745942EC}" sibTransId="{A0BEFB3B-DCC7-47E8-9720-22B370657312}"/>
    <dgm:cxn modelId="{123F73C5-E6EE-4917-93D8-31F922962351}" srcId="{1350EB78-4503-4BDF-AF48-AC91B1DD1FAF}" destId="{4961988F-F13F-4BCB-BF29-6F2E7CB6BE30}" srcOrd="0" destOrd="0" parTransId="{B7460CE5-2854-4369-BF34-0C982A8DDD1E}" sibTransId="{D1F09D26-7715-4020-B967-5E3A6D76BA79}"/>
    <dgm:cxn modelId="{B05D34C8-9CE5-4FFC-9B55-ABAC75C8C49C}" srcId="{4961988F-F13F-4BCB-BF29-6F2E7CB6BE30}" destId="{65B2CB3B-141F-4D17-8F4A-FC0AC60E552B}" srcOrd="2" destOrd="0" parTransId="{CB6B29E7-82E4-42B2-9F70-E8173B9B4CB4}" sibTransId="{F811F0D7-9236-4B78-B101-CD91372D7411}"/>
    <dgm:cxn modelId="{8FA4BBEA-4FF6-4ED4-93D2-88DC27169D2F}" type="presOf" srcId="{61A51CD0-2537-419E-B734-12132C7529E8}" destId="{39A48347-5AA2-4266-BD25-5C34AFAD6FF7}" srcOrd="0" destOrd="5" presId="urn:microsoft.com/office/officeart/2005/8/layout/vList5"/>
    <dgm:cxn modelId="{770A5CF5-6A36-442F-93D1-0ED4664038B2}" type="presOf" srcId="{AF60D664-40CF-47FC-8184-22A8B93A94DF}" destId="{39A48347-5AA2-4266-BD25-5C34AFAD6FF7}" srcOrd="0" destOrd="0" presId="urn:microsoft.com/office/officeart/2005/8/layout/vList5"/>
    <dgm:cxn modelId="{0DEF25F7-B3A4-446A-AED7-6ECC34139AAD}" type="presOf" srcId="{1350EB78-4503-4BDF-AF48-AC91B1DD1FAF}" destId="{54EA1E16-3ADE-4975-A8B8-349BA4D52CB5}" srcOrd="0" destOrd="0" presId="urn:microsoft.com/office/officeart/2005/8/layout/vList5"/>
    <dgm:cxn modelId="{EF6343FA-C1D2-4FF9-A3E2-D6EC75E3A2C6}" srcId="{4961988F-F13F-4BCB-BF29-6F2E7CB6BE30}" destId="{BF69F96C-C012-401F-8D13-FBA3FBDAE21D}" srcOrd="1" destOrd="0" parTransId="{A83367EB-181E-48E8-8043-3BF1016FCB3E}" sibTransId="{A4ACFDDA-1346-4E00-AF17-2B8BCCCF3D64}"/>
    <dgm:cxn modelId="{0B7AFA29-127A-438E-B6CE-34E580B24FB9}" type="presParOf" srcId="{54EA1E16-3ADE-4975-A8B8-349BA4D52CB5}" destId="{8ADBD161-1111-47B3-AA75-C2B572D875BB}" srcOrd="0" destOrd="0" presId="urn:microsoft.com/office/officeart/2005/8/layout/vList5"/>
    <dgm:cxn modelId="{7DA971F0-67AF-40B4-8B9B-3965F2384C3B}" type="presParOf" srcId="{8ADBD161-1111-47B3-AA75-C2B572D875BB}" destId="{FA27847A-D8B8-4F27-9220-6BB1984A9755}" srcOrd="0" destOrd="0" presId="urn:microsoft.com/office/officeart/2005/8/layout/vList5"/>
    <dgm:cxn modelId="{64215B44-7027-4CC0-989D-60EF69D59B2D}" type="presParOf" srcId="{8ADBD161-1111-47B3-AA75-C2B572D875BB}" destId="{39A48347-5AA2-4266-BD25-5C34AFAD6F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8D5F7-61FA-41D2-A629-6D191A4C97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E2DD2-B40F-4F5E-B26B-3BB2C924CC83}">
      <dgm:prSet/>
      <dgm:spPr/>
      <dgm:t>
        <a:bodyPr/>
        <a:lstStyle/>
        <a:p>
          <a:r>
            <a:rPr lang="en-US"/>
            <a:t>Synthetic</a:t>
          </a:r>
        </a:p>
      </dgm:t>
    </dgm:pt>
    <dgm:pt modelId="{DFF36421-56F5-4D51-B309-E6352E23EDA2}" type="parTrans" cxnId="{A41D7A62-ABF6-48EB-834C-838F9AE5004A}">
      <dgm:prSet/>
      <dgm:spPr/>
      <dgm:t>
        <a:bodyPr/>
        <a:lstStyle/>
        <a:p>
          <a:endParaRPr lang="en-US"/>
        </a:p>
      </dgm:t>
    </dgm:pt>
    <dgm:pt modelId="{74C0AEEE-0E0A-4CA5-BFD5-3A15AD9CAD37}" type="sibTrans" cxnId="{A41D7A62-ABF6-48EB-834C-838F9AE5004A}">
      <dgm:prSet/>
      <dgm:spPr/>
      <dgm:t>
        <a:bodyPr/>
        <a:lstStyle/>
        <a:p>
          <a:endParaRPr lang="en-US"/>
        </a:p>
      </dgm:t>
    </dgm:pt>
    <dgm:pt modelId="{4228D7E6-93FC-4C54-9198-AED876BD43DE}">
      <dgm:prSet/>
      <dgm:spPr/>
      <dgm:t>
        <a:bodyPr/>
        <a:lstStyle/>
        <a:p>
          <a:r>
            <a:rPr lang="en-US"/>
            <a:t>Tiny [2,000 I/Q sample] Modulation[2] SNR [-20 to 18 dB] </a:t>
          </a:r>
        </a:p>
      </dgm:t>
    </dgm:pt>
    <dgm:pt modelId="{6B27FA87-4ED7-40AF-AC9D-28DE0CF05808}" type="parTrans" cxnId="{A1749407-AEE1-40A3-B47A-BBC0F6F06380}">
      <dgm:prSet/>
      <dgm:spPr/>
      <dgm:t>
        <a:bodyPr/>
        <a:lstStyle/>
        <a:p>
          <a:endParaRPr lang="en-US"/>
        </a:p>
      </dgm:t>
    </dgm:pt>
    <dgm:pt modelId="{73C3D014-D19E-42B1-86F6-F0F7416597AF}" type="sibTrans" cxnId="{A1749407-AEE1-40A3-B47A-BBC0F6F06380}">
      <dgm:prSet/>
      <dgm:spPr/>
      <dgm:t>
        <a:bodyPr/>
        <a:lstStyle/>
        <a:p>
          <a:endParaRPr lang="en-US"/>
        </a:p>
      </dgm:t>
    </dgm:pt>
    <dgm:pt modelId="{30D6241C-7100-446F-9478-A9239252DF92}">
      <dgm:prSet/>
      <dgm:spPr/>
      <dgm:t>
        <a:bodyPr/>
        <a:lstStyle/>
        <a:p>
          <a:r>
            <a:rPr lang="en-US"/>
            <a:t>Generated locally by limiting the modulation class to only two i.e. ( CPFSK &amp; GFSK ). 1000 samples/modulation</a:t>
          </a:r>
        </a:p>
      </dgm:t>
    </dgm:pt>
    <dgm:pt modelId="{40C651A9-C3CC-46CE-AF04-8449FC8BA802}" type="parTrans" cxnId="{B6C91157-0037-46A4-942F-43730FA523E1}">
      <dgm:prSet/>
      <dgm:spPr/>
      <dgm:t>
        <a:bodyPr/>
        <a:lstStyle/>
        <a:p>
          <a:endParaRPr lang="en-US"/>
        </a:p>
      </dgm:t>
    </dgm:pt>
    <dgm:pt modelId="{EC8CA137-2F7D-4540-9015-14B247F83153}" type="sibTrans" cxnId="{B6C91157-0037-46A4-942F-43730FA523E1}">
      <dgm:prSet/>
      <dgm:spPr/>
      <dgm:t>
        <a:bodyPr/>
        <a:lstStyle/>
        <a:p>
          <a:endParaRPr lang="en-US"/>
        </a:p>
      </dgm:t>
    </dgm:pt>
    <dgm:pt modelId="{7CED9676-7385-4460-BEFC-DF5DF2EDC6D2}">
      <dgm:prSet/>
      <dgm:spPr/>
      <dgm:t>
        <a:bodyPr/>
        <a:lstStyle/>
        <a:p>
          <a:r>
            <a:rPr lang="en-US"/>
            <a:t>Big [11,000 I/Q sample] Modulation[11] SNR [-20 to 18 dB] </a:t>
          </a:r>
        </a:p>
      </dgm:t>
    </dgm:pt>
    <dgm:pt modelId="{108CF730-7A39-4EEE-A4CD-2EBFC7DB7F24}" type="parTrans" cxnId="{63C9F41A-61CC-4E72-8348-80FE42CC0EBF}">
      <dgm:prSet/>
      <dgm:spPr/>
      <dgm:t>
        <a:bodyPr/>
        <a:lstStyle/>
        <a:p>
          <a:endParaRPr lang="en-US"/>
        </a:p>
      </dgm:t>
    </dgm:pt>
    <dgm:pt modelId="{AAD679E5-3AD2-4EB2-A88B-E4473737E694}" type="sibTrans" cxnId="{63C9F41A-61CC-4E72-8348-80FE42CC0EBF}">
      <dgm:prSet/>
      <dgm:spPr/>
      <dgm:t>
        <a:bodyPr/>
        <a:lstStyle/>
        <a:p>
          <a:endParaRPr lang="en-US"/>
        </a:p>
      </dgm:t>
    </dgm:pt>
    <dgm:pt modelId="{DF4B6F24-4D99-40DE-8E5A-6E178E319A90}">
      <dgm:prSet/>
      <dgm:spPr/>
      <dgm:t>
        <a:bodyPr/>
        <a:lstStyle/>
        <a:p>
          <a:r>
            <a:rPr lang="en-US"/>
            <a:t>Downloaded from </a:t>
          </a:r>
          <a:r>
            <a:rPr lang="en-US">
              <a:hlinkClick xmlns:r="http://schemas.openxmlformats.org/officeDocument/2006/relationships" r:id="rId1"/>
            </a:rPr>
            <a:t>deepsig-datasets-RML2016.10a.tar.bz2</a:t>
          </a:r>
          <a:endParaRPr lang="en-US"/>
        </a:p>
      </dgm:t>
    </dgm:pt>
    <dgm:pt modelId="{94D1DC2C-C257-44E6-A103-33D6FC4583E3}" type="parTrans" cxnId="{7F9D5F8D-8302-4C91-A276-5347EF0C5F3F}">
      <dgm:prSet/>
      <dgm:spPr/>
      <dgm:t>
        <a:bodyPr/>
        <a:lstStyle/>
        <a:p>
          <a:endParaRPr lang="en-US"/>
        </a:p>
      </dgm:t>
    </dgm:pt>
    <dgm:pt modelId="{ACCA6237-8B9F-4DE0-A816-0E32AAAB3871}" type="sibTrans" cxnId="{7F9D5F8D-8302-4C91-A276-5347EF0C5F3F}">
      <dgm:prSet/>
      <dgm:spPr/>
      <dgm:t>
        <a:bodyPr/>
        <a:lstStyle/>
        <a:p>
          <a:endParaRPr lang="en-US"/>
        </a:p>
      </dgm:t>
    </dgm:pt>
    <dgm:pt modelId="{5E48BE44-35C8-48F1-ACCA-68535E3D7DBA}">
      <dgm:prSet/>
      <dgm:spPr/>
      <dgm:t>
        <a:bodyPr/>
        <a:lstStyle/>
        <a:p>
          <a:r>
            <a:rPr lang="en-US"/>
            <a:t>Real</a:t>
          </a:r>
        </a:p>
      </dgm:t>
    </dgm:pt>
    <dgm:pt modelId="{2E878731-AB05-4D74-8A89-FCDA6A0DBA60}" type="parTrans" cxnId="{CAE6B680-8C3F-4E17-8606-03085B288C6B}">
      <dgm:prSet/>
      <dgm:spPr/>
      <dgm:t>
        <a:bodyPr/>
        <a:lstStyle/>
        <a:p>
          <a:endParaRPr lang="en-US"/>
        </a:p>
      </dgm:t>
    </dgm:pt>
    <dgm:pt modelId="{9025C310-9333-4E2D-BE49-530D3242853A}" type="sibTrans" cxnId="{CAE6B680-8C3F-4E17-8606-03085B288C6B}">
      <dgm:prSet/>
      <dgm:spPr/>
      <dgm:t>
        <a:bodyPr/>
        <a:lstStyle/>
        <a:p>
          <a:endParaRPr lang="en-US"/>
        </a:p>
      </dgm:t>
    </dgm:pt>
    <dgm:pt modelId="{BA012675-465A-4269-9A5A-3F8C73406C28}">
      <dgm:prSet/>
      <dgm:spPr/>
      <dgm:t>
        <a:bodyPr/>
        <a:lstStyle/>
        <a:p>
          <a:r>
            <a:rPr lang="en-US" dirty="0"/>
            <a:t>Downloaded from </a:t>
          </a:r>
          <a:r>
            <a:rPr lang="en-US" dirty="0" err="1">
              <a:hlinkClick xmlns:r="http://schemas.openxmlformats.org/officeDocument/2006/relationships" r:id="rId2"/>
            </a:rPr>
            <a:t>Featurized_RF_Signal_Classification</a:t>
          </a:r>
          <a:r>
            <a:rPr lang="en-US" dirty="0">
              <a:hlinkClick xmlns:r="http://schemas.openxmlformats.org/officeDocument/2006/relationships" r:id="rId2"/>
            </a:rPr>
            <a:t> Dataset </a:t>
          </a:r>
          <a:r>
            <a:rPr lang="en-US" dirty="0"/>
            <a:t>*</a:t>
          </a:r>
        </a:p>
      </dgm:t>
    </dgm:pt>
    <dgm:pt modelId="{968C90B0-C592-45C2-B305-72C80A91DD26}" type="parTrans" cxnId="{4A1FE273-F8E4-4004-AF4F-B2CBA77EA5A9}">
      <dgm:prSet/>
      <dgm:spPr/>
      <dgm:t>
        <a:bodyPr/>
        <a:lstStyle/>
        <a:p>
          <a:endParaRPr lang="en-US"/>
        </a:p>
      </dgm:t>
    </dgm:pt>
    <dgm:pt modelId="{A427365C-ED9B-4503-8A58-3ED5CD91C652}" type="sibTrans" cxnId="{4A1FE273-F8E4-4004-AF4F-B2CBA77EA5A9}">
      <dgm:prSet/>
      <dgm:spPr/>
      <dgm:t>
        <a:bodyPr/>
        <a:lstStyle/>
        <a:p>
          <a:endParaRPr lang="en-US"/>
        </a:p>
      </dgm:t>
    </dgm:pt>
    <dgm:pt modelId="{1ED26831-CEAA-4856-A14D-EC6267EE5E6F}" type="pres">
      <dgm:prSet presAssocID="{9768D5F7-61FA-41D2-A629-6D191A4C9790}" presName="linear" presStyleCnt="0">
        <dgm:presLayoutVars>
          <dgm:animLvl val="lvl"/>
          <dgm:resizeHandles val="exact"/>
        </dgm:presLayoutVars>
      </dgm:prSet>
      <dgm:spPr/>
    </dgm:pt>
    <dgm:pt modelId="{30B15800-31C6-488D-BE3C-494B04C41241}" type="pres">
      <dgm:prSet presAssocID="{6BCE2DD2-B40F-4F5E-B26B-3BB2C924CC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C8C20F-AF8C-4F47-92D5-CE65C5AB81DA}" type="pres">
      <dgm:prSet presAssocID="{6BCE2DD2-B40F-4F5E-B26B-3BB2C924CC83}" presName="childText" presStyleLbl="revTx" presStyleIdx="0" presStyleCnt="2">
        <dgm:presLayoutVars>
          <dgm:bulletEnabled val="1"/>
        </dgm:presLayoutVars>
      </dgm:prSet>
      <dgm:spPr/>
    </dgm:pt>
    <dgm:pt modelId="{A81E4195-C785-4624-9547-82296E593071}" type="pres">
      <dgm:prSet presAssocID="{5E48BE44-35C8-48F1-ACCA-68535E3D7D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611A43-BCC0-465D-8A44-AE24DF2EAF36}" type="pres">
      <dgm:prSet presAssocID="{5E48BE44-35C8-48F1-ACCA-68535E3D7DB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749407-AEE1-40A3-B47A-BBC0F6F06380}" srcId="{6BCE2DD2-B40F-4F5E-B26B-3BB2C924CC83}" destId="{4228D7E6-93FC-4C54-9198-AED876BD43DE}" srcOrd="0" destOrd="0" parTransId="{6B27FA87-4ED7-40AF-AC9D-28DE0CF05808}" sibTransId="{73C3D014-D19E-42B1-86F6-F0F7416597AF}"/>
    <dgm:cxn modelId="{3CC5110F-3CF1-43E5-9C8B-EAF8D7118D19}" type="presOf" srcId="{DF4B6F24-4D99-40DE-8E5A-6E178E319A90}" destId="{71C8C20F-AF8C-4F47-92D5-CE65C5AB81DA}" srcOrd="0" destOrd="3" presId="urn:microsoft.com/office/officeart/2005/8/layout/vList2"/>
    <dgm:cxn modelId="{63C9F41A-61CC-4E72-8348-80FE42CC0EBF}" srcId="{6BCE2DD2-B40F-4F5E-B26B-3BB2C924CC83}" destId="{7CED9676-7385-4460-BEFC-DF5DF2EDC6D2}" srcOrd="1" destOrd="0" parTransId="{108CF730-7A39-4EEE-A4CD-2EBFC7DB7F24}" sibTransId="{AAD679E5-3AD2-4EB2-A88B-E4473737E694}"/>
    <dgm:cxn modelId="{DF43F239-B10E-4741-B4C1-602711A00BAF}" type="presOf" srcId="{5E48BE44-35C8-48F1-ACCA-68535E3D7DBA}" destId="{A81E4195-C785-4624-9547-82296E593071}" srcOrd="0" destOrd="0" presId="urn:microsoft.com/office/officeart/2005/8/layout/vList2"/>
    <dgm:cxn modelId="{A41D7A62-ABF6-48EB-834C-838F9AE5004A}" srcId="{9768D5F7-61FA-41D2-A629-6D191A4C9790}" destId="{6BCE2DD2-B40F-4F5E-B26B-3BB2C924CC83}" srcOrd="0" destOrd="0" parTransId="{DFF36421-56F5-4D51-B309-E6352E23EDA2}" sibTransId="{74C0AEEE-0E0A-4CA5-BFD5-3A15AD9CAD37}"/>
    <dgm:cxn modelId="{4A1FE273-F8E4-4004-AF4F-B2CBA77EA5A9}" srcId="{5E48BE44-35C8-48F1-ACCA-68535E3D7DBA}" destId="{BA012675-465A-4269-9A5A-3F8C73406C28}" srcOrd="0" destOrd="0" parTransId="{968C90B0-C592-45C2-B305-72C80A91DD26}" sibTransId="{A427365C-ED9B-4503-8A58-3ED5CD91C652}"/>
    <dgm:cxn modelId="{B6C91157-0037-46A4-942F-43730FA523E1}" srcId="{4228D7E6-93FC-4C54-9198-AED876BD43DE}" destId="{30D6241C-7100-446F-9478-A9239252DF92}" srcOrd="0" destOrd="0" parTransId="{40C651A9-C3CC-46CE-AF04-8449FC8BA802}" sibTransId="{EC8CA137-2F7D-4540-9015-14B247F83153}"/>
    <dgm:cxn modelId="{CEE3AF7A-1F0F-46BD-8063-5A171251D1D5}" type="presOf" srcId="{9768D5F7-61FA-41D2-A629-6D191A4C9790}" destId="{1ED26831-CEAA-4856-A14D-EC6267EE5E6F}" srcOrd="0" destOrd="0" presId="urn:microsoft.com/office/officeart/2005/8/layout/vList2"/>
    <dgm:cxn modelId="{BAE32D7B-4A00-4095-8F6A-8549A91FB144}" type="presOf" srcId="{7CED9676-7385-4460-BEFC-DF5DF2EDC6D2}" destId="{71C8C20F-AF8C-4F47-92D5-CE65C5AB81DA}" srcOrd="0" destOrd="2" presId="urn:microsoft.com/office/officeart/2005/8/layout/vList2"/>
    <dgm:cxn modelId="{CAE6B680-8C3F-4E17-8606-03085B288C6B}" srcId="{9768D5F7-61FA-41D2-A629-6D191A4C9790}" destId="{5E48BE44-35C8-48F1-ACCA-68535E3D7DBA}" srcOrd="1" destOrd="0" parTransId="{2E878731-AB05-4D74-8A89-FCDA6A0DBA60}" sibTransId="{9025C310-9333-4E2D-BE49-530D3242853A}"/>
    <dgm:cxn modelId="{7F9D5F8D-8302-4C91-A276-5347EF0C5F3F}" srcId="{7CED9676-7385-4460-BEFC-DF5DF2EDC6D2}" destId="{DF4B6F24-4D99-40DE-8E5A-6E178E319A90}" srcOrd="0" destOrd="0" parTransId="{94D1DC2C-C257-44E6-A103-33D6FC4583E3}" sibTransId="{ACCA6237-8B9F-4DE0-A816-0E32AAAB3871}"/>
    <dgm:cxn modelId="{12D853A2-8A3F-4EB6-87D4-6F29A08E2117}" type="presOf" srcId="{BA012675-465A-4269-9A5A-3F8C73406C28}" destId="{B2611A43-BCC0-465D-8A44-AE24DF2EAF36}" srcOrd="0" destOrd="0" presId="urn:microsoft.com/office/officeart/2005/8/layout/vList2"/>
    <dgm:cxn modelId="{13287DAB-A9A3-4BFB-8BA1-214CEAA4DB75}" type="presOf" srcId="{4228D7E6-93FC-4C54-9198-AED876BD43DE}" destId="{71C8C20F-AF8C-4F47-92D5-CE65C5AB81DA}" srcOrd="0" destOrd="0" presId="urn:microsoft.com/office/officeart/2005/8/layout/vList2"/>
    <dgm:cxn modelId="{A65850BD-8D0E-4A1A-A03E-CA7A8611D09D}" type="presOf" srcId="{30D6241C-7100-446F-9478-A9239252DF92}" destId="{71C8C20F-AF8C-4F47-92D5-CE65C5AB81DA}" srcOrd="0" destOrd="1" presId="urn:microsoft.com/office/officeart/2005/8/layout/vList2"/>
    <dgm:cxn modelId="{E4924BE4-CD49-4FE8-9983-04C028FE821C}" type="presOf" srcId="{6BCE2DD2-B40F-4F5E-B26B-3BB2C924CC83}" destId="{30B15800-31C6-488D-BE3C-494B04C41241}" srcOrd="0" destOrd="0" presId="urn:microsoft.com/office/officeart/2005/8/layout/vList2"/>
    <dgm:cxn modelId="{81670D26-7C2E-4550-93A0-85B7D2A4320F}" type="presParOf" srcId="{1ED26831-CEAA-4856-A14D-EC6267EE5E6F}" destId="{30B15800-31C6-488D-BE3C-494B04C41241}" srcOrd="0" destOrd="0" presId="urn:microsoft.com/office/officeart/2005/8/layout/vList2"/>
    <dgm:cxn modelId="{0A339E0B-D155-4281-B59B-DC66E6FA0D8F}" type="presParOf" srcId="{1ED26831-CEAA-4856-A14D-EC6267EE5E6F}" destId="{71C8C20F-AF8C-4F47-92D5-CE65C5AB81DA}" srcOrd="1" destOrd="0" presId="urn:microsoft.com/office/officeart/2005/8/layout/vList2"/>
    <dgm:cxn modelId="{4A87EA5A-2441-4323-BDBD-54BD765B2409}" type="presParOf" srcId="{1ED26831-CEAA-4856-A14D-EC6267EE5E6F}" destId="{A81E4195-C785-4624-9547-82296E593071}" srcOrd="2" destOrd="0" presId="urn:microsoft.com/office/officeart/2005/8/layout/vList2"/>
    <dgm:cxn modelId="{58E35ED1-3C80-43F3-804F-8A5E690F3726}" type="presParOf" srcId="{1ED26831-CEAA-4856-A14D-EC6267EE5E6F}" destId="{B2611A43-BCC0-465D-8A44-AE24DF2EAF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7710-E91B-47B0-94D2-13950153E459}">
      <dsp:nvSpPr>
        <dsp:cNvPr id="0" name=""/>
        <dsp:cNvSpPr/>
      </dsp:nvSpPr>
      <dsp:spPr>
        <a:xfrm>
          <a:off x="4946" y="0"/>
          <a:ext cx="10121531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 get first hands-on experience of 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Deep Neural Network/Deep Learning works in practice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Working with Environment/setup: Anaconda, Google collaborator, Docker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Working with Keras, Tensorflow, Theano, numpy, matplot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Migrating from Python 2.x to Python 3.x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Generating and using Dataset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How RF I/Q data based Deep Learning CNN Model trains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Model Accuracy Vs Hyper parameter Vs epoch Vs dataset size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CPU vs GPU learning rate difference</a:t>
          </a:r>
        </a:p>
      </dsp:txBody>
      <dsp:txXfrm>
        <a:off x="111825" y="106879"/>
        <a:ext cx="9907773" cy="3435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48347-5AA2-4266-BD25-5C34AFAD6FF7}">
      <dsp:nvSpPr>
        <dsp:cNvPr id="0" name=""/>
        <dsp:cNvSpPr/>
      </dsp:nvSpPr>
      <dsp:spPr>
        <a:xfrm rot="5400000">
          <a:off x="5429715" y="-1417489"/>
          <a:ext cx="2919306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ENVIRONMENT: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Anaconda, Google Collaborator, Docker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DL: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Keras</a:t>
          </a:r>
          <a:r>
            <a:rPr lang="en-US" sz="2200" kern="1200" dirty="0"/>
            <a:t>, </a:t>
          </a:r>
          <a:r>
            <a:rPr lang="en-US" sz="2200" kern="1200" dirty="0" err="1"/>
            <a:t>Tensorflow</a:t>
          </a:r>
          <a:r>
            <a:rPr lang="en-US" sz="2200" kern="1200" dirty="0"/>
            <a:t>, Theano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SDR: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GNU Radio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out-of-tree (OOT)  gr-Module</a:t>
          </a:r>
        </a:p>
      </dsp:txBody>
      <dsp:txXfrm rot="-5400000">
        <a:off x="3647313" y="507422"/>
        <a:ext cx="6341603" cy="2634288"/>
      </dsp:txXfrm>
    </dsp:sp>
    <dsp:sp modelId="{FA27847A-D8B8-4F27-9220-6BB1984A9755}">
      <dsp:nvSpPr>
        <dsp:cNvPr id="0" name=""/>
        <dsp:cNvSpPr/>
      </dsp:nvSpPr>
      <dsp:spPr>
        <a:xfrm>
          <a:off x="0" y="0"/>
          <a:ext cx="3647313" cy="3649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Software</a:t>
          </a:r>
        </a:p>
      </dsp:txBody>
      <dsp:txXfrm>
        <a:off x="178047" y="178047"/>
        <a:ext cx="3291219" cy="3293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5800-31C6-488D-BE3C-494B04C41241}">
      <dsp:nvSpPr>
        <dsp:cNvPr id="0" name=""/>
        <dsp:cNvSpPr/>
      </dsp:nvSpPr>
      <dsp:spPr>
        <a:xfrm>
          <a:off x="0" y="8276"/>
          <a:ext cx="101314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Synthetic</a:t>
          </a:r>
        </a:p>
      </dsp:txBody>
      <dsp:txXfrm>
        <a:off x="32784" y="41060"/>
        <a:ext cx="10065857" cy="606012"/>
      </dsp:txXfrm>
    </dsp:sp>
    <dsp:sp modelId="{71C8C20F-AF8C-4F47-92D5-CE65C5AB81DA}">
      <dsp:nvSpPr>
        <dsp:cNvPr id="0" name=""/>
        <dsp:cNvSpPr/>
      </dsp:nvSpPr>
      <dsp:spPr>
        <a:xfrm>
          <a:off x="0" y="679856"/>
          <a:ext cx="10131425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Tiny [2,000 I/Q sample] Modulation[2] SNR [-20 to 18 dB]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Generated locally by limiting the modulation class to only two i.e. ( CPFSK &amp; GFSK ). 1000 samples/modulation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Big [11,000 I/Q sample] Modulation[11] SNR [-20 to 18 dB]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Downloaded from </a:t>
          </a:r>
          <a:r>
            <a:rPr lang="en-US" sz="2200" kern="1200">
              <a:hlinkClick xmlns:r="http://schemas.openxmlformats.org/officeDocument/2006/relationships" r:id="rId1"/>
            </a:rPr>
            <a:t>deepsig-datasets-RML2016.10a.tar.bz2</a:t>
          </a:r>
          <a:endParaRPr lang="en-US" sz="2200" kern="1200"/>
        </a:p>
      </dsp:txBody>
      <dsp:txXfrm>
        <a:off x="0" y="679856"/>
        <a:ext cx="10131425" cy="1825740"/>
      </dsp:txXfrm>
    </dsp:sp>
    <dsp:sp modelId="{A81E4195-C785-4624-9547-82296E593071}">
      <dsp:nvSpPr>
        <dsp:cNvPr id="0" name=""/>
        <dsp:cNvSpPr/>
      </dsp:nvSpPr>
      <dsp:spPr>
        <a:xfrm>
          <a:off x="0" y="2505596"/>
          <a:ext cx="101314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Real</a:t>
          </a:r>
        </a:p>
      </dsp:txBody>
      <dsp:txXfrm>
        <a:off x="32784" y="2538380"/>
        <a:ext cx="10065857" cy="606012"/>
      </dsp:txXfrm>
    </dsp:sp>
    <dsp:sp modelId="{B2611A43-BCC0-465D-8A44-AE24DF2EAF36}">
      <dsp:nvSpPr>
        <dsp:cNvPr id="0" name=""/>
        <dsp:cNvSpPr/>
      </dsp:nvSpPr>
      <dsp:spPr>
        <a:xfrm>
          <a:off x="0" y="3177176"/>
          <a:ext cx="1013142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Downloaded from </a:t>
          </a:r>
          <a:r>
            <a:rPr lang="en-US" sz="2200" kern="1200" dirty="0" err="1">
              <a:hlinkClick xmlns:r="http://schemas.openxmlformats.org/officeDocument/2006/relationships" r:id="rId2"/>
            </a:rPr>
            <a:t>Featurized_RF_Signal_Classification</a:t>
          </a:r>
          <a:r>
            <a:rPr lang="en-US" sz="2200" kern="1200" dirty="0">
              <a:hlinkClick xmlns:r="http://schemas.openxmlformats.org/officeDocument/2006/relationships" r:id="rId2"/>
            </a:rPr>
            <a:t> Dataset </a:t>
          </a:r>
          <a:r>
            <a:rPr lang="en-US" sz="2200" kern="1200" dirty="0"/>
            <a:t>*</a:t>
          </a:r>
        </a:p>
      </dsp:txBody>
      <dsp:txXfrm>
        <a:off x="0" y="3177176"/>
        <a:ext cx="10131425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F215-47CD-4590-A65C-7F440022CA3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E8BA6-F231-4F29-BC39-057240EB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E8BA6-F231-4F29-BC39-057240EB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E8BA6-F231-4F29-BC39-057240EB1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ets.rwth-aachen.de/fileadmin/download/iNETS_RFSig_v1_documentation.pdf" TargetMode="External"/><Relationship Id="rId2" Type="http://schemas.openxmlformats.org/officeDocument/2006/relationships/hyperlink" Target="https://arxiv.org/pdf/1712.0457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dio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E3D3-5BC7-48E8-86D3-02FBB94A8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 Signal Classification (modulation)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C1660-9EBD-4D65-A706-9410BBA18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Jayeshkumar N. Patel</a:t>
            </a:r>
          </a:p>
        </p:txBody>
      </p:sp>
    </p:spTree>
    <p:extLst>
      <p:ext uri="{BB962C8B-B14F-4D97-AF65-F5344CB8AC3E}">
        <p14:creationId xmlns:p14="http://schemas.microsoft.com/office/powerpoint/2010/main" val="36821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9477-0575-474E-B421-EAA9B818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B3B6EA-CA1D-4696-B588-96E0EA630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18070"/>
              </p:ext>
            </p:extLst>
          </p:nvPr>
        </p:nvGraphicFramePr>
        <p:xfrm>
          <a:off x="677334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9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A14-93DB-41AA-AADD-446215E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graphicFrame>
        <p:nvGraphicFramePr>
          <p:cNvPr id="68" name="Content Placeholder 67">
            <a:extLst>
              <a:ext uri="{FF2B5EF4-FFF2-40B4-BE49-F238E27FC236}">
                <a16:creationId xmlns:a16="http://schemas.microsoft.com/office/drawing/2014/main" id="{F2AAEA3D-C7B9-4A7B-A7D6-5787852CA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36069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E174-8E6D-4B53-A706-747EA3A3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183973-E651-4DA7-9562-EF56B501B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13078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5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0966-A7C5-4FC8-8B34-A632B02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made 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3978-A1A4-4E1F-8FB2-7E598415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it compatible with Python 3.x</a:t>
            </a:r>
          </a:p>
          <a:p>
            <a:pPr lvl="1"/>
            <a:r>
              <a:rPr lang="en-US" dirty="0"/>
              <a:t>Map and </a:t>
            </a:r>
            <a:r>
              <a:rPr lang="en-US" dirty="0" err="1"/>
              <a:t>cPickle</a:t>
            </a:r>
            <a:r>
              <a:rPr lang="en-US" dirty="0"/>
              <a:t> adaptation</a:t>
            </a:r>
          </a:p>
          <a:p>
            <a:r>
              <a:rPr lang="en-US" dirty="0"/>
              <a:t>Run using </a:t>
            </a:r>
            <a:r>
              <a:rPr lang="en-US" dirty="0" err="1"/>
              <a:t>Tensorflow</a:t>
            </a:r>
            <a:r>
              <a:rPr lang="en-US" dirty="0"/>
              <a:t> as backend</a:t>
            </a:r>
          </a:p>
          <a:p>
            <a:pPr lvl="1"/>
            <a:r>
              <a:rPr lang="en-US" dirty="0"/>
              <a:t>To Use GPU acceleration</a:t>
            </a:r>
          </a:p>
          <a:p>
            <a:r>
              <a:rPr lang="en-US" dirty="0"/>
              <a:t>Run using Theano as backend</a:t>
            </a:r>
          </a:p>
          <a:p>
            <a:r>
              <a:rPr lang="en-US" dirty="0"/>
              <a:t>Run on google collaboration platform</a:t>
            </a:r>
          </a:p>
        </p:txBody>
      </p:sp>
    </p:spTree>
    <p:extLst>
      <p:ext uri="{BB962C8B-B14F-4D97-AF65-F5344CB8AC3E}">
        <p14:creationId xmlns:p14="http://schemas.microsoft.com/office/powerpoint/2010/main" val="332233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8A43-0B32-4E70-B90F-52D628CC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5EDA-BA91-494E-830D-B03FDEF8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Over the Air Deep Learning Based Radio Signal Classification</a:t>
            </a:r>
            <a:endParaRPr lang="en-US" dirty="0"/>
          </a:p>
          <a:p>
            <a:r>
              <a:rPr lang="en-US" dirty="0">
                <a:hlinkClick r:id="rId3"/>
              </a:rPr>
              <a:t>iNETS_RFSig_v1_documentation.pdf</a:t>
            </a:r>
            <a:endParaRPr lang="en-US" dirty="0"/>
          </a:p>
          <a:p>
            <a:r>
              <a:rPr lang="en-US" dirty="0" err="1">
                <a:hlinkClick r:id="rId4"/>
              </a:rPr>
              <a:t>radioML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207</TotalTime>
  <Words>260</Words>
  <Application>Microsoft Office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RF Signal Classification (modulation)</vt:lpstr>
      <vt:lpstr>Objective </vt:lpstr>
      <vt:lpstr>Dependencies</vt:lpstr>
      <vt:lpstr>Dataset</vt:lpstr>
      <vt:lpstr>Modification made in Template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Signal Classification (modulation)</dc:title>
  <dc:creator>Patel, Jayeshkumar N</dc:creator>
  <cp:keywords>CTPClassification=CTP_NT</cp:keywords>
  <cp:lastModifiedBy>Patel, Jayeshkumar N</cp:lastModifiedBy>
  <cp:revision>28</cp:revision>
  <dcterms:created xsi:type="dcterms:W3CDTF">2019-10-23T19:15:05Z</dcterms:created>
  <dcterms:modified xsi:type="dcterms:W3CDTF">2019-10-23T22:42:42Z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d11f7f88-b3dd-4cc0-8d6d-0a76cb780f19</vt:lpwstr>
  </property>
  <property fmtid="{D5CDD505-2E9C-101B-9397-08002B2CF9AE}" pid="3" name="CTP_TimeStamp">
    <vt:lpwstr>2019-10-23 22:42:42Z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