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U-boot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Raspberry pi 4B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/>
            </a:br>
            <a:r>
              <a:rPr lang="en-US"/>
              <a:t>Issue: U-boot fails on booting compressed kernel Image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Hit any key to stop autoboot:  0</a:t>
            </a:r>
            <a:endParaRPr lang="en-US" sz="2400"/>
          </a:p>
          <a:p>
            <a:r>
              <a:rPr lang="en-US" sz="2400"/>
              <a:t>switch to partitions #0, OK</a:t>
            </a:r>
            <a:endParaRPr lang="en-US" sz="2400"/>
          </a:p>
          <a:p>
            <a:r>
              <a:rPr lang="en-US" sz="2400"/>
              <a:t>mmc0 is current device</a:t>
            </a:r>
            <a:endParaRPr lang="en-US" sz="2400"/>
          </a:p>
          <a:p>
            <a:r>
              <a:rPr lang="en-US" sz="2400"/>
              <a:t>Scanning mmc 0:1...</a:t>
            </a:r>
            <a:endParaRPr lang="en-US" sz="2400"/>
          </a:p>
          <a:p>
            <a:r>
              <a:rPr lang="en-US" sz="2400"/>
              <a:t>Found U-Boot script /boot.scr.uimg</a:t>
            </a:r>
            <a:endParaRPr lang="en-US" sz="2400"/>
          </a:p>
          <a:p>
            <a:r>
              <a:rPr lang="en-US" sz="2400"/>
              <a:t>218 bytes read in 17 ms (11.7 KiB/s)</a:t>
            </a:r>
            <a:endParaRPr lang="en-US" sz="2400"/>
          </a:p>
          <a:p>
            <a:r>
              <a:rPr lang="en-US" sz="2400"/>
              <a:t>## Executing script at 02400000</a:t>
            </a:r>
            <a:endParaRPr lang="en-US" sz="2400"/>
          </a:p>
          <a:p>
            <a:r>
              <a:rPr lang="en-US" sz="2400"/>
              <a:t>Working FDT set to 2eff2f00</a:t>
            </a:r>
            <a:endParaRPr lang="en-US" sz="2400"/>
          </a:p>
          <a:p>
            <a:r>
              <a:rPr lang="en-US" sz="2400"/>
              <a:t>8192917 bytes read in 373 ms (20.9 MiB/s)</a:t>
            </a:r>
            <a:endParaRPr lang="en-US" sz="2400"/>
          </a:p>
          <a:p>
            <a:r>
              <a:rPr lang="en-US" sz="2400" b="1">
                <a:solidFill>
                  <a:srgbClr val="FF0000"/>
                </a:solidFill>
              </a:rPr>
              <a:t>kernel_comp_addr_r or kernel_comp_size is not provided!</a:t>
            </a:r>
            <a:endParaRPr lang="en-US" sz="2400" b="1">
              <a:solidFill>
                <a:srgbClr val="FF0000"/>
              </a:solidFill>
            </a:endParaRPr>
          </a:p>
          <a:p>
            <a:r>
              <a:rPr lang="en-US" sz="2400"/>
              <a:t>SCRIPT FAILED: continuing...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Solution 1: Update include/configs/rpi.h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--- a/include/configs/rpi.h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+++ b/include/configs/rpi.h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@@ -120,7 +120,10 @@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"scriptaddr=0x02400000\0" \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"pxefile_addr_r=0x02500000\0" \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"fdt_addr_r=0x02600000\0" \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-       "ramdisk_addr_r=0x02700000\0"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+       "ramdisk_addr_r=0x02700000\0" \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+       "kernel_comp_addr_r=</a:t>
            </a:r>
            <a:r>
              <a:rPr lang="en-US" sz="2400">
                <a:highlight>
                  <a:srgbClr val="FFFF00"/>
                </a:highlight>
              </a:rPr>
              <a:t>0x08E0000</a:t>
            </a:r>
            <a:r>
              <a:rPr lang="en-US" sz="2400"/>
              <a:t>\0" \  (kernetl_adder_r + u-boot size)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+       "kernel_comp_size=</a:t>
            </a:r>
            <a:r>
              <a:rPr lang="en-US" sz="2400">
                <a:highlight>
                  <a:srgbClr val="FFFF00"/>
                </a:highlight>
              </a:rPr>
              <a:t>0x0860000</a:t>
            </a:r>
            <a:r>
              <a:rPr lang="en-US" sz="2400"/>
              <a:t>\0"  (size of kernel)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Solution 2: Or add env variable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§"/>
            </a:pPr>
            <a:r>
              <a:rPr lang="en-US" sz="2400"/>
              <a:t>Go to U-boot Shell</a:t>
            </a:r>
            <a:endParaRPr lang="en-US" sz="2400"/>
          </a:p>
          <a:p>
            <a:pPr>
              <a:buFont typeface="Wingdings" panose="05000000000000000000" charset="0"/>
              <a:buChar char="§"/>
            </a:pPr>
            <a:r>
              <a:rPr lang="en-US" sz="2400"/>
              <a:t>set env </a:t>
            </a:r>
            <a:r>
              <a:rPr lang="en-US" sz="2400">
                <a:sym typeface="+mn-ea"/>
              </a:rPr>
              <a:t>kernel_comp_addr_r </a:t>
            </a:r>
            <a:r>
              <a:rPr lang="en-US" sz="2400">
                <a:highlight>
                  <a:srgbClr val="FFFF00"/>
                </a:highlight>
                <a:sym typeface="+mn-ea"/>
              </a:rPr>
              <a:t>0x08E0000</a:t>
            </a:r>
            <a:endParaRPr lang="en-US" sz="2400">
              <a:highlight>
                <a:srgbClr val="FFFF00"/>
              </a:highlight>
              <a:sym typeface="+mn-ea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400">
                <a:sym typeface="+mn-ea"/>
              </a:rPr>
              <a:t>set env kernel_comp_size</a:t>
            </a:r>
            <a:r>
              <a:rPr lang="en-US" sz="2400">
                <a:highlight>
                  <a:srgbClr val="FFFF00"/>
                </a:highlight>
                <a:sym typeface="+mn-ea"/>
              </a:rPr>
              <a:t> 0x0860000</a:t>
            </a:r>
            <a:endParaRPr lang="en-US" sz="2400">
              <a:highlight>
                <a:srgbClr val="FFFF00"/>
              </a:highlight>
              <a:sym typeface="+mn-ea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400">
                <a:sym typeface="+mn-ea"/>
              </a:rPr>
              <a:t>saveenv</a:t>
            </a:r>
            <a:endParaRPr lang="en-US" sz="2400">
              <a:sym typeface="+mn-ea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400">
                <a:sym typeface="+mn-ea"/>
              </a:rPr>
              <a:t>reset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820" y="920750"/>
            <a:ext cx="5153025" cy="5937250"/>
          </a:xfrm>
        </p:spPr>
        <p:txBody>
          <a:bodyPr/>
          <a:p>
            <a:r>
              <a:rPr lang="en-US" sz="1600"/>
              <a:t>U-Boot 2021.10 (0000 0000 - 00:x00:56 +0x00)</a:t>
            </a:r>
            <a:endParaRPr lang="en-US" sz="1600"/>
          </a:p>
          <a:p>
            <a:endParaRPr lang="en-US" sz="1600"/>
          </a:p>
          <a:p>
            <a:r>
              <a:rPr lang="en-US" sz="1600"/>
              <a:t>DRAM:  1.9 GiB</a:t>
            </a:r>
            <a:endParaRPr lang="en-US" sz="1600"/>
          </a:p>
          <a:p>
            <a:r>
              <a:rPr lang="en-US" sz="1600"/>
              <a:t>RPI 4 Model B (0xb03115)</a:t>
            </a:r>
            <a:endParaRPr lang="en-US" sz="1600"/>
          </a:p>
          <a:p>
            <a:r>
              <a:rPr lang="en-US" sz="1600"/>
              <a:t>MMC:   mmcnr@7e300000: 1, mmc@7e340000: 0</a:t>
            </a:r>
            <a:endParaRPr lang="en-US" sz="1600"/>
          </a:p>
          <a:p>
            <a:r>
              <a:rPr lang="en-US" sz="1600"/>
              <a:t>Loading Environment from FAT... OK</a:t>
            </a:r>
            <a:endParaRPr lang="en-US" sz="1600"/>
          </a:p>
          <a:p>
            <a:r>
              <a:rPr lang="en-US" sz="1600"/>
              <a:t>In:    serial</a:t>
            </a:r>
            <a:endParaRPr lang="en-US" sz="1600"/>
          </a:p>
          <a:p>
            <a:r>
              <a:rPr lang="en-US" sz="1600"/>
              <a:t>Out:   vidconsole</a:t>
            </a:r>
            <a:endParaRPr lang="en-US" sz="1600"/>
          </a:p>
          <a:p>
            <a:r>
              <a:rPr lang="en-US" sz="1600"/>
              <a:t>Err:   vidconsole</a:t>
            </a:r>
            <a:endParaRPr lang="en-US" sz="1600"/>
          </a:p>
          <a:p>
            <a:r>
              <a:rPr lang="en-US" sz="1600"/>
              <a:t>Net:   eth0: ethernet@7d580000</a:t>
            </a:r>
            <a:endParaRPr lang="en-US" sz="1600"/>
          </a:p>
          <a:p>
            <a:r>
              <a:rPr lang="en-US" sz="1600"/>
              <a:t>PCIe BRCM: link up, 5.0 Gbps x1 (SSC)</a:t>
            </a:r>
            <a:endParaRPr lang="en-US" sz="1600"/>
          </a:p>
          <a:p>
            <a:r>
              <a:rPr lang="en-US" sz="1600"/>
              <a:t>starting USB...</a:t>
            </a:r>
            <a:endParaRPr lang="en-US" sz="1600"/>
          </a:p>
          <a:p>
            <a:r>
              <a:rPr lang="en-US" sz="1600"/>
              <a:t>Bus xhci_pci: Register 5000420 NbrPorts 5</a:t>
            </a:r>
            <a:endParaRPr lang="en-US" sz="1600"/>
          </a:p>
          <a:p>
            <a:r>
              <a:rPr lang="en-US" sz="1600"/>
              <a:t>Starting the controller</a:t>
            </a:r>
            <a:endParaRPr lang="en-US" sz="1600"/>
          </a:p>
          <a:p>
            <a:r>
              <a:rPr lang="en-US" sz="1600"/>
              <a:t>USB XHCI 1.00</a:t>
            </a:r>
            <a:endParaRPr lang="en-US" sz="1600"/>
          </a:p>
          <a:p>
            <a:r>
              <a:rPr lang="en-US" sz="1600"/>
              <a:t>scanning bus xhci_pci for devices... 2 USB Device(s) found</a:t>
            </a:r>
            <a:endParaRPr lang="en-US" sz="1600"/>
          </a:p>
          <a:p>
            <a:r>
              <a:rPr lang="en-US" sz="1600"/>
              <a:t>       scanning usb for storage devices... 0 Storage Device(s) found</a:t>
            </a:r>
            <a:endParaRPr lang="en-US" sz="1600"/>
          </a:p>
          <a:p>
            <a:endParaRPr 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6160770" y="1085215"/>
            <a:ext cx="592201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Hit any key to stop autoboot:  0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switch to partitions #0, OK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mmc0 is current device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Scanning mmc 0:1...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Found U-Boot script /boot.scr.uimg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218 bytes read in 16 ms (12.7 KiB/s)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## Executing script at 02400000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8192917 bytes read in 373 ms (20.9 MiB/s)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highlight>
                  <a:srgbClr val="FFFF00"/>
                </a:highlight>
                <a:sym typeface="+mn-ea"/>
              </a:rPr>
              <a:t>   Uncompressing Kernel Image</a:t>
            </a:r>
            <a:endParaRPr lang="en-US" sz="160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Moving Image from 0x80000 to 0x200000, end=1820000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## Flattened Device Tree blob at 2eff2e00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   Booting using the fdt blob at 0x2eff2e00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   Using Device Tree in place at 000000002eff2e00, end 000000002f002feb</a:t>
            </a:r>
            <a:endParaRPr 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ym typeface="+mn-ea"/>
              </a:rPr>
              <a:t>Starting kernel ...</a:t>
            </a:r>
            <a:endParaRPr lang="en-US" sz="16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Debian GNU/Linux 11 raspberrypi ttyS0</a:t>
            </a:r>
            <a:endParaRPr 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raspberrypi </a:t>
            </a:r>
            <a:r>
              <a:rPr lang="en-US" sz="1600" b="1">
                <a:solidFill>
                  <a:srgbClr val="FF0000"/>
                </a:solidFill>
                <a:sym typeface="+mn-ea"/>
              </a:rPr>
              <a:t>login</a:t>
            </a:r>
            <a:r>
              <a:rPr lang="en-US" sz="1600">
                <a:sym typeface="+mn-ea"/>
              </a:rPr>
              <a:t>:</a:t>
            </a:r>
            <a:endParaRPr lang="en-US" sz="16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04265" y="290195"/>
            <a:ext cx="257619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sym typeface="+mn-ea"/>
              </a:rPr>
              <a:t>U-boot Shell</a:t>
            </a:r>
            <a:endParaRPr lang="en-US" sz="3200" b="1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Building</a:t>
            </a:r>
            <a:endParaRPr lang="en-US"/>
          </a:p>
          <a:p>
            <a:r>
              <a:rPr lang="en-US"/>
              <a:t>Flashing/Booting</a:t>
            </a:r>
            <a:endParaRPr lang="en-US"/>
          </a:p>
          <a:p>
            <a:r>
              <a:rPr lang="en-US"/>
              <a:t>Customize</a:t>
            </a:r>
            <a:endParaRPr lang="en-US"/>
          </a:p>
          <a:p>
            <a:r>
              <a:rPr lang="en-US"/>
              <a:t>Memory foot print Improvement</a:t>
            </a:r>
            <a:endParaRPr lang="en-US"/>
          </a:p>
          <a:p>
            <a:r>
              <a:rPr lang="en-US"/>
              <a:t>Secure boot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Building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git clone https://gitlab.denx.de/u-boot/u-boot.git</a:t>
            </a:r>
            <a:endParaRPr lang="en-US"/>
          </a:p>
          <a:p>
            <a:r>
              <a:rPr lang="en-US"/>
              <a:t>cd u-boot</a:t>
            </a:r>
            <a:endParaRPr lang="en-US"/>
          </a:p>
          <a:p>
            <a:endParaRPr lang="en-US"/>
          </a:p>
          <a:p>
            <a:r>
              <a:rPr lang="en-US"/>
              <a:t>sudo apt-get install gcc-aarch64-linux-gnu</a:t>
            </a:r>
            <a:endParaRPr lang="en-US"/>
          </a:p>
          <a:p>
            <a:endParaRPr lang="en-US"/>
          </a:p>
          <a:p>
            <a:r>
              <a:rPr lang="en-US"/>
              <a:t>#!/bin/bash</a:t>
            </a:r>
            <a:endParaRPr lang="en-US"/>
          </a:p>
          <a:p>
            <a:endParaRPr lang="en-US"/>
          </a:p>
          <a:p>
            <a:r>
              <a:rPr lang="en-US"/>
              <a:t>pushd ~/Downloads/u-boot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Building u-boot.bin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ym typeface="+mn-ea"/>
              </a:rPr>
              <a:t>echo "changed to : " $(pwd)</a:t>
            </a:r>
            <a:endParaRPr lang="en-US" sz="2800"/>
          </a:p>
          <a:p>
            <a:r>
              <a:rPr lang="en-US" sz="2800">
                <a:sym typeface="+mn-ea"/>
              </a:rPr>
              <a:t>make -j$(nproc) KBUILD_OUTPUT=build CROSS_COMPILE=aarch64-linux-gnu- rpi_4_defconfig</a:t>
            </a:r>
            <a:endParaRPr lang="en-US" sz="2800"/>
          </a:p>
          <a:p>
            <a:r>
              <a:rPr lang="en-US" sz="2800">
                <a:sym typeface="+mn-ea"/>
              </a:rPr>
              <a:t>wait</a:t>
            </a:r>
            <a:endParaRPr lang="en-US" sz="2800"/>
          </a:p>
          <a:p>
            <a:endParaRPr lang="en-US" sz="2800"/>
          </a:p>
          <a:p>
            <a:r>
              <a:rPr lang="en-US" sz="2800">
                <a:sym typeface="+mn-ea"/>
              </a:rPr>
              <a:t>make -j$(nproc) KBUILD_OUTPUT=build CROSS_COMPILE=aarch64-linux-gnu- all</a:t>
            </a:r>
            <a:endParaRPr lang="en-US" sz="2800"/>
          </a:p>
          <a:p>
            <a:r>
              <a:rPr lang="en-US" sz="2800">
                <a:sym typeface="+mn-ea"/>
              </a:rPr>
              <a:t>wait</a:t>
            </a:r>
            <a:endParaRPr lang="en-US" sz="2800"/>
          </a:p>
          <a:p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Boot 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ym typeface="+mn-ea"/>
              </a:rPr>
              <a:t>pushd build</a:t>
            </a:r>
            <a:endParaRPr lang="en-US" sz="2800"/>
          </a:p>
          <a:p>
            <a:r>
              <a:rPr lang="en-US" sz="2800">
                <a:sym typeface="+mn-ea"/>
              </a:rPr>
              <a:t>echo "chaned to : " $(pwd)</a:t>
            </a:r>
            <a:endParaRPr lang="en-US" sz="2800"/>
          </a:p>
          <a:p>
            <a:r>
              <a:rPr lang="en-US" sz="2800">
                <a:sym typeface="+mn-ea"/>
              </a:rPr>
              <a:t>echo "creating a Boot script"</a:t>
            </a:r>
            <a:endParaRPr lang="en-US" sz="2800"/>
          </a:p>
          <a:p>
            <a:r>
              <a:rPr lang="en-US" sz="2800">
                <a:sym typeface="+mn-ea"/>
              </a:rPr>
              <a:t>./tools/mkimage -A arm64 -T script -C none -n "Boot script" -d boot.scr boot.scr.uimg</a:t>
            </a:r>
            <a:endParaRPr lang="en-US" sz="2800"/>
          </a:p>
          <a:p>
            <a:r>
              <a:rPr lang="en-US" sz="2800">
                <a:sym typeface="+mn-ea"/>
              </a:rPr>
              <a:t>wait</a:t>
            </a:r>
            <a:endParaRPr lang="en-US" sz="2800"/>
          </a:p>
          <a:p>
            <a:r>
              <a:rPr lang="en-US" sz="2800">
                <a:sym typeface="+mn-ea"/>
              </a:rPr>
              <a:t>ls -lt u-boot.bin</a:t>
            </a:r>
            <a:endParaRPr lang="en-US" sz="2800"/>
          </a:p>
          <a:p>
            <a:r>
              <a:rPr lang="en-US" sz="2800">
                <a:sym typeface="+mn-ea"/>
              </a:rPr>
              <a:t>ls -lt boot.scr.uimg</a:t>
            </a:r>
            <a:endParaRPr lang="en-US" sz="2800"/>
          </a:p>
          <a:p>
            <a:r>
              <a:rPr lang="en-US" sz="1800">
                <a:sym typeface="+mn-ea"/>
              </a:rPr>
              <a:t>popd</a:t>
            </a:r>
            <a:endParaRPr lang="en-US" sz="1800"/>
          </a:p>
          <a:p>
            <a:endParaRPr lang="en-US" sz="1800"/>
          </a:p>
          <a:p>
            <a:r>
              <a:rPr lang="en-US" sz="1800">
                <a:sym typeface="+mn-ea"/>
              </a:rPr>
              <a:t>echo  "rpi 4 build finished " $(date)</a:t>
            </a:r>
            <a:endParaRPr lang="en-US" sz="1800"/>
          </a:p>
          <a:p>
            <a:r>
              <a:rPr lang="en-US" sz="1800">
                <a:sym typeface="+mn-ea"/>
              </a:rPr>
              <a:t>popd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Copy to SDCard: u-boot.bin &amp; </a:t>
            </a:r>
            <a:r>
              <a:rPr lang="en-US">
                <a:sym typeface="+mn-ea"/>
              </a:rPr>
              <a:t>boot.scr.uimg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lsblk</a:t>
            </a:r>
            <a:endParaRPr lang="en-US"/>
          </a:p>
          <a:p>
            <a:r>
              <a:rPr lang="en-US"/>
              <a:t>sudo mount /dev/sdb1 /media/boot/</a:t>
            </a:r>
            <a:endParaRPr lang="en-US"/>
          </a:p>
          <a:p>
            <a:r>
              <a:rPr lang="en-US"/>
              <a:t>cp u-boot.bin /media/boot/</a:t>
            </a:r>
            <a:endParaRPr lang="en-US"/>
          </a:p>
          <a:p>
            <a:r>
              <a:rPr lang="en-US"/>
              <a:t>cp boot.scr.uimg media/boot/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Enable u-boot loading by boootloader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nano </a:t>
            </a:r>
            <a:r>
              <a:rPr lang="en-US">
                <a:sym typeface="+mn-ea"/>
              </a:rPr>
              <a:t>/media/boot/config.txt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/>
              <a:t>#Enable u-boot</a:t>
            </a:r>
            <a:endParaRPr lang="en-US"/>
          </a:p>
          <a:p>
            <a:r>
              <a:rPr lang="en-US"/>
              <a:t>kernel=u-boot.bin</a:t>
            </a:r>
            <a:endParaRPr lang="en-US"/>
          </a:p>
          <a:p>
            <a:endParaRPr lang="en-US"/>
          </a:p>
          <a:p>
            <a:r>
              <a:rPr lang="en-US"/>
              <a:t>sudo umount /media/boot</a:t>
            </a:r>
            <a:endParaRPr lang="en-US"/>
          </a:p>
          <a:p>
            <a:r>
              <a:rPr lang="en-US"/>
              <a:t>lsblk</a:t>
            </a:r>
            <a:endParaRPr lang="en-US"/>
          </a:p>
          <a:p>
            <a:r>
              <a:rPr lang="en-US"/>
              <a:t>Put SDCard  to rpi &amp; power on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U-boot Shell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400"/>
              <a:t>U-Boot 2023.01-rc4-00059-g8d6cbf5e6b (xxx xx 20xx - 14:41:38 +0100)</a:t>
            </a:r>
            <a:endParaRPr lang="en-US" sz="1400"/>
          </a:p>
          <a:p>
            <a:endParaRPr lang="en-US" sz="1400"/>
          </a:p>
          <a:p>
            <a:r>
              <a:rPr lang="en-US" sz="1400"/>
              <a:t>DRAM:  948 MiB (effective 1.9 GiB)</a:t>
            </a:r>
            <a:endParaRPr lang="en-US" sz="1400"/>
          </a:p>
          <a:p>
            <a:r>
              <a:rPr lang="en-US" sz="1400"/>
              <a:t>RPI 4 Model B (0xb03115)</a:t>
            </a:r>
            <a:endParaRPr lang="en-US" sz="1400"/>
          </a:p>
          <a:p>
            <a:r>
              <a:rPr lang="en-US" sz="1400"/>
              <a:t>Core:  209 devices, 16 uclasses, devicetree: board</a:t>
            </a:r>
            <a:endParaRPr lang="en-US" sz="1400"/>
          </a:p>
          <a:p>
            <a:r>
              <a:rPr lang="en-US" sz="1400"/>
              <a:t>MMC:   mmcnr@7e300000: 1, mmc@7e340000: 0</a:t>
            </a:r>
            <a:endParaRPr lang="en-US" sz="1400"/>
          </a:p>
          <a:p>
            <a:r>
              <a:rPr lang="en-US" sz="1400"/>
              <a:t>Loading Environment from FAT... Unable to read "uboot.env" from mmc0:1...</a:t>
            </a:r>
            <a:endParaRPr lang="en-US" sz="1400"/>
          </a:p>
          <a:p>
            <a:r>
              <a:rPr lang="en-US" sz="1400"/>
              <a:t>In:    serial</a:t>
            </a:r>
            <a:endParaRPr lang="en-US" sz="1400"/>
          </a:p>
          <a:p>
            <a:r>
              <a:rPr lang="en-US" sz="1400"/>
              <a:t>Out:   serial</a:t>
            </a:r>
            <a:endParaRPr lang="en-US" sz="1400"/>
          </a:p>
          <a:p>
            <a:r>
              <a:rPr lang="en-US" sz="1400"/>
              <a:t>Err:   serial</a:t>
            </a:r>
            <a:endParaRPr lang="en-US" sz="1400"/>
          </a:p>
          <a:p>
            <a:r>
              <a:rPr lang="en-US" sz="1400"/>
              <a:t>Net:   eth0: ethernet@7d580000</a:t>
            </a:r>
            <a:endParaRPr lang="en-US" sz="1400"/>
          </a:p>
          <a:p>
            <a:r>
              <a:rPr lang="en-US" sz="1400"/>
              <a:t>PCIe BRCM: link up, 5.0 Gbps x1 (SSC)</a:t>
            </a:r>
            <a:endParaRPr lang="en-US" sz="1400"/>
          </a:p>
          <a:p>
            <a:r>
              <a:rPr lang="en-US" sz="1400"/>
              <a:t>starting USB...</a:t>
            </a:r>
            <a:endParaRPr lang="en-US" sz="1400"/>
          </a:p>
          <a:p>
            <a:r>
              <a:rPr lang="en-US" sz="1400"/>
              <a:t>Bus xhci_pci: Register 5000420 NbrPorts 5</a:t>
            </a:r>
            <a:endParaRPr lang="en-US" sz="1400"/>
          </a:p>
          <a:p>
            <a:r>
              <a:rPr lang="en-US" sz="1400"/>
              <a:t>Starting the controller</a:t>
            </a:r>
            <a:endParaRPr lang="en-US" sz="1400"/>
          </a:p>
          <a:p>
            <a:r>
              <a:rPr lang="en-US" sz="1400"/>
              <a:t>USB XHCI 1.00</a:t>
            </a:r>
            <a:endParaRPr lang="en-US" sz="1400"/>
          </a:p>
          <a:p>
            <a:r>
              <a:rPr lang="en-US" sz="1400"/>
              <a:t>scanning bus xhci_pci for devices... 2 USB Device(s) found</a:t>
            </a:r>
            <a:endParaRPr lang="en-US" sz="1400"/>
          </a:p>
          <a:p>
            <a:r>
              <a:rPr lang="en-US" sz="1400"/>
              <a:t>       scanning usb for storage devices... 0 Storage Device(s) found</a:t>
            </a:r>
            <a:endParaRPr lang="en-US" sz="1400"/>
          </a:p>
          <a:p>
            <a:r>
              <a:rPr lang="en-US" sz="1400"/>
              <a:t>Hit any key to stop autoboot:  0</a:t>
            </a:r>
            <a:endParaRPr lang="en-US" sz="1400"/>
          </a:p>
          <a:p>
            <a:r>
              <a:rPr lang="en-US" sz="1400"/>
              <a:t>U-Boot&gt; help</a:t>
            </a: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U-Boot&gt; version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U-Boot&gt; version</a:t>
            </a:r>
            <a:endParaRPr lang="en-US"/>
          </a:p>
          <a:p>
            <a:r>
              <a:rPr lang="en-US"/>
              <a:t>U-Boot 2023.01-rc4-00059-g8d6cbf5e6b (xxx xx 20x - 14:41:38 +xx00)</a:t>
            </a:r>
            <a:endParaRPr lang="en-US"/>
          </a:p>
          <a:p>
            <a:endParaRPr lang="en-US"/>
          </a:p>
          <a:p>
            <a:r>
              <a:rPr lang="en-US"/>
              <a:t>aarch64-linux-gnu-gcc (Ubuntu 11.3.0-1ubuntu1~22.04) 11.3.0</a:t>
            </a:r>
            <a:endParaRPr lang="en-US"/>
          </a:p>
          <a:p>
            <a:r>
              <a:rPr lang="en-US"/>
              <a:t>GNU ld (GNU Binutils for Ubuntu) 2.38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3871</Words>
  <Application>WPS Presentation</Application>
  <PresentationFormat>Widescreen</PresentationFormat>
  <Paragraphs>184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Green Color</vt:lpstr>
      <vt:lpstr>U-boot</vt:lpstr>
      <vt:lpstr>Content</vt:lpstr>
      <vt:lpstr>Building</vt:lpstr>
      <vt:lpstr>Building u-boot.bin</vt:lpstr>
      <vt:lpstr>Boot Script</vt:lpstr>
      <vt:lpstr>Copy to SDCard: u-boot.bin &amp; boot.scr.uimg </vt:lpstr>
      <vt:lpstr>Enable u-boot loading by boootloader</vt:lpstr>
      <vt:lpstr>U-boot Shell</vt:lpstr>
      <vt:lpstr> U-Boot&gt; version </vt:lpstr>
      <vt:lpstr> Issue: U-boot fails on booting compressed kernel Image</vt:lpstr>
      <vt:lpstr>Solution: Update include/configs/rpi.h</vt:lpstr>
      <vt:lpstr>Solution: Or add env variable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U-boot</dc:title>
  <dc:creator>jnpat</dc:creator>
  <cp:lastModifiedBy>jnpat</cp:lastModifiedBy>
  <cp:revision>15</cp:revision>
  <dcterms:created xsi:type="dcterms:W3CDTF">2023-01-06T14:28:00Z</dcterms:created>
  <dcterms:modified xsi:type="dcterms:W3CDTF">2023-01-21T22:22:37Z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BE0F573601454CE4985D46AF6F9CFCDD</vt:lpwstr>
  </property>
  <property fmtid="{D5CDD505-2E9C-101B-9397-08002B2CF9AE}" pid="3" name="KSOProductBuildVer">
    <vt:lpwstr>1033-11.2.0.11219</vt:lpwstr>
  </property>
</Properties>
</file>