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670A-129D-48C5-844F-2D2B22A9917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016-CC27-4D10-A06B-3BDD95E78D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670A-129D-48C5-844F-2D2B22A9917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016-CC27-4D10-A06B-3BDD95E7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670A-129D-48C5-844F-2D2B22A9917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016-CC27-4D10-A06B-3BDD95E7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670A-129D-48C5-844F-2D2B22A9917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016-CC27-4D10-A06B-3BDD95E7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670A-129D-48C5-844F-2D2B22A9917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016-CC27-4D10-A06B-3BDD95E78D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670A-129D-48C5-844F-2D2B22A9917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016-CC27-4D10-A06B-3BDD95E7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670A-129D-48C5-844F-2D2B22A9917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016-CC27-4D10-A06B-3BDD95E7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0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670A-129D-48C5-844F-2D2B22A9917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016-CC27-4D10-A06B-3BDD95E7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670A-129D-48C5-844F-2D2B22A9917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016-CC27-4D10-A06B-3BDD95E7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1A670A-129D-48C5-844F-2D2B22A9917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BC016-CC27-4D10-A06B-3BDD95E7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670A-129D-48C5-844F-2D2B22A9917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016-CC27-4D10-A06B-3BDD95E7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1A670A-129D-48C5-844F-2D2B22A9917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ABC016-CC27-4D10-A06B-3BDD95E78D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09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2D15C3-62BF-43B0-BA73-28A9EDB5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Movie Success Revenue Prediction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F30F2-A9DA-420D-A462-D34BE2EE4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Team 4</a:t>
            </a:r>
          </a:p>
          <a:p>
            <a:r>
              <a:rPr lang="en-US" dirty="0"/>
              <a:t>- </a:t>
            </a:r>
            <a:r>
              <a:rPr lang="en-US" dirty="0" err="1"/>
              <a:t>Sharvari</a:t>
            </a:r>
            <a:r>
              <a:rPr lang="en-US" dirty="0"/>
              <a:t> </a:t>
            </a:r>
            <a:r>
              <a:rPr lang="en-US" dirty="0" err="1"/>
              <a:t>Karnik</a:t>
            </a:r>
            <a:endParaRPr lang="en-US" dirty="0"/>
          </a:p>
          <a:p>
            <a:r>
              <a:rPr lang="en-US" dirty="0"/>
              <a:t>- Jayesh Patil</a:t>
            </a:r>
          </a:p>
          <a:p>
            <a:r>
              <a:rPr lang="en-US" dirty="0"/>
              <a:t>- Kunal Jaiswal</a:t>
            </a:r>
          </a:p>
          <a:p>
            <a:r>
              <a:rPr lang="en-US" dirty="0"/>
              <a:t>- Srividya Balaji</a:t>
            </a:r>
          </a:p>
        </p:txBody>
      </p:sp>
    </p:spTree>
    <p:extLst>
      <p:ext uri="{BB962C8B-B14F-4D97-AF65-F5344CB8AC3E}">
        <p14:creationId xmlns:p14="http://schemas.microsoft.com/office/powerpoint/2010/main" val="97411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3200-859C-43E9-AA06-C1DA5473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787D-00B0-41EC-83BA-03492993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just">
              <a:buNone/>
            </a:pPr>
            <a:r>
              <a:rPr lang="en-US" dirty="0"/>
              <a:t>A commercial success movie not only entertains the audience, but also enables film companies to gain tremendous profit. A lot of factors such as good directors, experienced actors are considerable for creating good movies. However, famous directors and actors can always bring an expected box-office income but cannot guarantee a highly rated </a:t>
            </a:r>
            <a:r>
              <a:rPr lang="en-US" dirty="0" err="1"/>
              <a:t>imdb</a:t>
            </a:r>
            <a:r>
              <a:rPr lang="en-US" dirty="0"/>
              <a:t> score. In this project, we will try to consider all these factors and predict the chances of a movie’s success.</a:t>
            </a:r>
          </a:p>
        </p:txBody>
      </p:sp>
    </p:spTree>
    <p:extLst>
      <p:ext uri="{BB962C8B-B14F-4D97-AF65-F5344CB8AC3E}">
        <p14:creationId xmlns:p14="http://schemas.microsoft.com/office/powerpoint/2010/main" val="233681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0393-CBCE-4588-A2AE-471CD57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4523"/>
            <a:ext cx="7101840" cy="912277"/>
          </a:xfrm>
        </p:spPr>
        <p:txBody>
          <a:bodyPr/>
          <a:lstStyle/>
          <a:p>
            <a:r>
              <a:rPr lang="en-US" dirty="0"/>
              <a:t>Data Description: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A45F7-F21F-43BB-9E7C-AC4937FA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148080"/>
            <a:ext cx="1042416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360D1-D9C7-4635-B9C1-D148A0100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18733"/>
            <a:ext cx="6275667" cy="50205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70393-CBCE-4588-A2AE-471CD57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Top 20 Movies based on Profit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658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0393-CBCE-4588-A2AE-471CD57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869680" cy="851317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Score for models implemented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DEC44B-1129-42FE-966D-9271F3FF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9" y="1137920"/>
            <a:ext cx="4166836" cy="237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A6D14A-4343-4BB1-9244-425BDC469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85" y="1151605"/>
            <a:ext cx="4420408" cy="223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EF4B01-F8C2-4B63-B046-516D325A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" y="3514604"/>
            <a:ext cx="405384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EDECA66-B597-4668-AB09-CA62CD29E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15" y="3396746"/>
            <a:ext cx="4519538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CB0749A-FF24-433A-A7FB-CB708D66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293" y="1544320"/>
            <a:ext cx="3383707" cy="32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0393-CBCE-4588-A2AE-471CD57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900160" cy="952917"/>
          </a:xfrm>
        </p:spPr>
        <p:txBody>
          <a:bodyPr/>
          <a:lstStyle/>
          <a:p>
            <a:r>
              <a:rPr lang="en-US" dirty="0"/>
              <a:t>h2o </a:t>
            </a:r>
            <a:r>
              <a:rPr lang="en-US" dirty="0" err="1"/>
              <a:t>AutoML</a:t>
            </a:r>
            <a:r>
              <a:rPr lang="en-US" dirty="0"/>
              <a:t> Leaderboard: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27889B-5DAD-417D-9748-749BF27A9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819593"/>
            <a:ext cx="11620066" cy="383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10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70393-CBCE-4588-A2AE-471CD57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Cross Validation Score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3F9F64F-926B-40FF-B653-E6D925D36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530980"/>
            <a:ext cx="2484888" cy="182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334EBD-CC96-48A6-9E84-3FFE80E71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1533939"/>
            <a:ext cx="2476811" cy="181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7E5EEE14-3DA9-4073-A162-3A33DA3E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593" y="1521406"/>
            <a:ext cx="2511016" cy="18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CC7CA9C-E66D-4C9E-A869-B51C7DBFE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5327" y="1529933"/>
            <a:ext cx="2487746" cy="182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00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A410-05F9-4F45-8B47-320B5265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score: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6C18D-895F-40CC-AFE9-E89F3E68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56923"/>
            <a:ext cx="8696960" cy="43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4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A01D05-7C22-4457-B03C-261942F28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7B76E-3D4A-48AE-8880-B83C15381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Comments and Feedback Welcome</a:t>
            </a:r>
          </a:p>
        </p:txBody>
      </p:sp>
      <p:pic>
        <p:nvPicPr>
          <p:cNvPr id="18" name="Graphic 17" descr="Smiling Face with No Fill">
            <a:extLst>
              <a:ext uri="{FF2B5EF4-FFF2-40B4-BE49-F238E27FC236}">
                <a16:creationId xmlns:a16="http://schemas.microsoft.com/office/drawing/2014/main" id="{B7D3BDD2-3C8F-48FB-B27A-390343B4F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04046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Movie Success Revenue Prediction </vt:lpstr>
      <vt:lpstr>Problem Statement:</vt:lpstr>
      <vt:lpstr>Data Description:</vt:lpstr>
      <vt:lpstr>Top 20 Movies based on Profit</vt:lpstr>
      <vt:lpstr>Accuracy Score for models implemented</vt:lpstr>
      <vt:lpstr>h2o AutoML Leaderboard:</vt:lpstr>
      <vt:lpstr>Cross Validation Score</vt:lpstr>
      <vt:lpstr>Accuracy score: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Success Revenue Prediction </dc:title>
  <dc:creator>Jayesh Vijay Patil</dc:creator>
  <cp:lastModifiedBy>Jayesh Vijay Patil</cp:lastModifiedBy>
  <cp:revision>1</cp:revision>
  <dcterms:created xsi:type="dcterms:W3CDTF">2020-04-20T20:42:19Z</dcterms:created>
  <dcterms:modified xsi:type="dcterms:W3CDTF">2020-04-20T20:42:50Z</dcterms:modified>
</cp:coreProperties>
</file>