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5" r:id="rId5"/>
    <p:sldId id="266" r:id="rId6"/>
    <p:sldId id="261" r:id="rId7"/>
    <p:sldId id="263" r:id="rId8"/>
    <p:sldId id="260" r:id="rId9"/>
    <p:sldId id="264" r:id="rId10"/>
    <p:sldId id="267" r:id="rId11"/>
    <p:sldId id="269" r:id="rId12"/>
    <p:sldId id="270" r:id="rId13"/>
    <p:sldId id="271" r:id="rId14"/>
    <p:sldId id="272" r:id="rId15"/>
    <p:sldId id="273" r:id="rId16"/>
    <p:sldId id="274"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7826D5-9A98-4EED-B994-B0AB7CC5B171}" v="15" dt="2018-12-10T04:39:31.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al jaiswal" userId="4a76847e1a16fc6e" providerId="LiveId" clId="{827826D5-9A98-4EED-B994-B0AB7CC5B171}"/>
    <pc:docChg chg="undo custSel addSld modSld">
      <pc:chgData name="kunal jaiswal" userId="4a76847e1a16fc6e" providerId="LiveId" clId="{827826D5-9A98-4EED-B994-B0AB7CC5B171}" dt="2018-12-10T04:39:37.857" v="63" actId="1076"/>
      <pc:docMkLst>
        <pc:docMk/>
      </pc:docMkLst>
      <pc:sldChg chg="delSp modSp add">
        <pc:chgData name="kunal jaiswal" userId="4a76847e1a16fc6e" providerId="LiveId" clId="{827826D5-9A98-4EED-B994-B0AB7CC5B171}" dt="2018-12-10T01:46:31.521" v="12" actId="122"/>
        <pc:sldMkLst>
          <pc:docMk/>
          <pc:sldMk cId="3598375526" sldId="268"/>
        </pc:sldMkLst>
        <pc:spChg chg="mod">
          <ac:chgData name="kunal jaiswal" userId="4a76847e1a16fc6e" providerId="LiveId" clId="{827826D5-9A98-4EED-B994-B0AB7CC5B171}" dt="2018-12-10T01:46:31.521" v="12" actId="122"/>
          <ac:spMkLst>
            <pc:docMk/>
            <pc:sldMk cId="3598375526" sldId="268"/>
            <ac:spMk id="2" creationId="{BD66B051-5EFE-4DFA-AEF5-3409085ECF5D}"/>
          </ac:spMkLst>
        </pc:spChg>
        <pc:spChg chg="del">
          <ac:chgData name="kunal jaiswal" userId="4a76847e1a16fc6e" providerId="LiveId" clId="{827826D5-9A98-4EED-B994-B0AB7CC5B171}" dt="2018-12-10T01:46:09.646" v="1" actId="478"/>
          <ac:spMkLst>
            <pc:docMk/>
            <pc:sldMk cId="3598375526" sldId="268"/>
            <ac:spMk id="3" creationId="{015041D0-AD46-45EF-8045-BD9F43F74697}"/>
          </ac:spMkLst>
        </pc:spChg>
      </pc:sldChg>
      <pc:sldChg chg="addSp delSp modSp add">
        <pc:chgData name="kunal jaiswal" userId="4a76847e1a16fc6e" providerId="LiveId" clId="{827826D5-9A98-4EED-B994-B0AB7CC5B171}" dt="2018-12-10T04:37:06.259" v="39"/>
        <pc:sldMkLst>
          <pc:docMk/>
          <pc:sldMk cId="2962282509" sldId="269"/>
        </pc:sldMkLst>
        <pc:spChg chg="add del mod">
          <ac:chgData name="kunal jaiswal" userId="4a76847e1a16fc6e" providerId="LiveId" clId="{827826D5-9A98-4EED-B994-B0AB7CC5B171}" dt="2018-12-10T04:36:35.183" v="37" actId="20577"/>
          <ac:spMkLst>
            <pc:docMk/>
            <pc:sldMk cId="2962282509" sldId="269"/>
            <ac:spMk id="2" creationId="{103327E7-D6E7-4BB9-8FD5-2EE332159441}"/>
          </ac:spMkLst>
        </pc:spChg>
        <pc:spChg chg="del mod">
          <ac:chgData name="kunal jaiswal" userId="4a76847e1a16fc6e" providerId="LiveId" clId="{827826D5-9A98-4EED-B994-B0AB7CC5B171}" dt="2018-12-10T04:37:06.259" v="39"/>
          <ac:spMkLst>
            <pc:docMk/>
            <pc:sldMk cId="2962282509" sldId="269"/>
            <ac:spMk id="3" creationId="{CC2E0446-2F73-4742-A497-47A23C28D2C8}"/>
          </ac:spMkLst>
        </pc:spChg>
        <pc:picChg chg="add mod">
          <ac:chgData name="kunal jaiswal" userId="4a76847e1a16fc6e" providerId="LiveId" clId="{827826D5-9A98-4EED-B994-B0AB7CC5B171}" dt="2018-12-10T04:37:06.259" v="39"/>
          <ac:picMkLst>
            <pc:docMk/>
            <pc:sldMk cId="2962282509" sldId="269"/>
            <ac:picMk id="5" creationId="{66FDFBFF-125D-400A-8720-1DE2ABD5F66B}"/>
          </ac:picMkLst>
        </pc:picChg>
      </pc:sldChg>
      <pc:sldChg chg="addSp delSp modSp add">
        <pc:chgData name="kunal jaiswal" userId="4a76847e1a16fc6e" providerId="LiveId" clId="{827826D5-9A98-4EED-B994-B0AB7CC5B171}" dt="2018-12-10T04:37:31.988" v="43" actId="14100"/>
        <pc:sldMkLst>
          <pc:docMk/>
          <pc:sldMk cId="3726015551" sldId="270"/>
        </pc:sldMkLst>
        <pc:spChg chg="del">
          <ac:chgData name="kunal jaiswal" userId="4a76847e1a16fc6e" providerId="LiveId" clId="{827826D5-9A98-4EED-B994-B0AB7CC5B171}" dt="2018-12-10T04:37:26.836" v="42" actId="478"/>
          <ac:spMkLst>
            <pc:docMk/>
            <pc:sldMk cId="3726015551" sldId="270"/>
            <ac:spMk id="2" creationId="{D5993D75-86AD-4B97-8651-5B30EAD6BC0D}"/>
          </ac:spMkLst>
        </pc:spChg>
        <pc:spChg chg="del">
          <ac:chgData name="kunal jaiswal" userId="4a76847e1a16fc6e" providerId="LiveId" clId="{827826D5-9A98-4EED-B994-B0AB7CC5B171}" dt="2018-12-10T04:37:19.074" v="41"/>
          <ac:spMkLst>
            <pc:docMk/>
            <pc:sldMk cId="3726015551" sldId="270"/>
            <ac:spMk id="3" creationId="{BE80F610-9DDD-4CCD-8892-3E5452DD24E9}"/>
          </ac:spMkLst>
        </pc:spChg>
        <pc:picChg chg="add mod">
          <ac:chgData name="kunal jaiswal" userId="4a76847e1a16fc6e" providerId="LiveId" clId="{827826D5-9A98-4EED-B994-B0AB7CC5B171}" dt="2018-12-10T04:37:31.988" v="43" actId="14100"/>
          <ac:picMkLst>
            <pc:docMk/>
            <pc:sldMk cId="3726015551" sldId="270"/>
            <ac:picMk id="5" creationId="{B3F7095D-4614-4E0A-939A-BDECA4213A01}"/>
          </ac:picMkLst>
        </pc:picChg>
      </pc:sldChg>
      <pc:sldChg chg="addSp delSp modSp add">
        <pc:chgData name="kunal jaiswal" userId="4a76847e1a16fc6e" providerId="LiveId" clId="{827826D5-9A98-4EED-B994-B0AB7CC5B171}" dt="2018-12-10T04:37:55.596" v="48" actId="14100"/>
        <pc:sldMkLst>
          <pc:docMk/>
          <pc:sldMk cId="849957578" sldId="271"/>
        </pc:sldMkLst>
        <pc:spChg chg="del">
          <ac:chgData name="kunal jaiswal" userId="4a76847e1a16fc6e" providerId="LiveId" clId="{827826D5-9A98-4EED-B994-B0AB7CC5B171}" dt="2018-12-10T04:37:39.208" v="45" actId="478"/>
          <ac:spMkLst>
            <pc:docMk/>
            <pc:sldMk cId="849957578" sldId="271"/>
            <ac:spMk id="2" creationId="{B15CBF26-A20D-4F7B-9B8A-6FB99085A4FC}"/>
          </ac:spMkLst>
        </pc:spChg>
        <pc:spChg chg="del">
          <ac:chgData name="kunal jaiswal" userId="4a76847e1a16fc6e" providerId="LiveId" clId="{827826D5-9A98-4EED-B994-B0AB7CC5B171}" dt="2018-12-10T04:37:47.817" v="46"/>
          <ac:spMkLst>
            <pc:docMk/>
            <pc:sldMk cId="849957578" sldId="271"/>
            <ac:spMk id="3" creationId="{572AC455-DED0-4AE8-9E3A-3CCEA72C94F7}"/>
          </ac:spMkLst>
        </pc:spChg>
        <pc:picChg chg="add mod">
          <ac:chgData name="kunal jaiswal" userId="4a76847e1a16fc6e" providerId="LiveId" clId="{827826D5-9A98-4EED-B994-B0AB7CC5B171}" dt="2018-12-10T04:37:55.596" v="48" actId="14100"/>
          <ac:picMkLst>
            <pc:docMk/>
            <pc:sldMk cId="849957578" sldId="271"/>
            <ac:picMk id="5" creationId="{65496EF0-2F9A-464F-824F-B49932691631}"/>
          </ac:picMkLst>
        </pc:picChg>
      </pc:sldChg>
      <pc:sldChg chg="addSp delSp modSp add">
        <pc:chgData name="kunal jaiswal" userId="4a76847e1a16fc6e" providerId="LiveId" clId="{827826D5-9A98-4EED-B994-B0AB7CC5B171}" dt="2018-12-10T04:38:29.630" v="53" actId="14100"/>
        <pc:sldMkLst>
          <pc:docMk/>
          <pc:sldMk cId="1259448333" sldId="272"/>
        </pc:sldMkLst>
        <pc:spChg chg="del">
          <ac:chgData name="kunal jaiswal" userId="4a76847e1a16fc6e" providerId="LiveId" clId="{827826D5-9A98-4EED-B994-B0AB7CC5B171}" dt="2018-12-10T04:38:10.062" v="50" actId="478"/>
          <ac:spMkLst>
            <pc:docMk/>
            <pc:sldMk cId="1259448333" sldId="272"/>
            <ac:spMk id="2" creationId="{117B1049-B3F6-45FA-B454-2CE4CDCD7F31}"/>
          </ac:spMkLst>
        </pc:spChg>
        <pc:spChg chg="del">
          <ac:chgData name="kunal jaiswal" userId="4a76847e1a16fc6e" providerId="LiveId" clId="{827826D5-9A98-4EED-B994-B0AB7CC5B171}" dt="2018-12-10T04:38:20.388" v="51"/>
          <ac:spMkLst>
            <pc:docMk/>
            <pc:sldMk cId="1259448333" sldId="272"/>
            <ac:spMk id="3" creationId="{0C5BAB52-56B9-4742-B0EB-3EA265A21F70}"/>
          </ac:spMkLst>
        </pc:spChg>
        <pc:picChg chg="add mod">
          <ac:chgData name="kunal jaiswal" userId="4a76847e1a16fc6e" providerId="LiveId" clId="{827826D5-9A98-4EED-B994-B0AB7CC5B171}" dt="2018-12-10T04:38:29.630" v="53" actId="14100"/>
          <ac:picMkLst>
            <pc:docMk/>
            <pc:sldMk cId="1259448333" sldId="272"/>
            <ac:picMk id="5" creationId="{CCC1820B-9A68-4547-A9D2-07147FB6161C}"/>
          </ac:picMkLst>
        </pc:picChg>
      </pc:sldChg>
      <pc:sldChg chg="addSp delSp modSp add">
        <pc:chgData name="kunal jaiswal" userId="4a76847e1a16fc6e" providerId="LiveId" clId="{827826D5-9A98-4EED-B994-B0AB7CC5B171}" dt="2018-12-10T04:39:03.590" v="58" actId="1076"/>
        <pc:sldMkLst>
          <pc:docMk/>
          <pc:sldMk cId="3059566514" sldId="273"/>
        </pc:sldMkLst>
        <pc:spChg chg="del">
          <ac:chgData name="kunal jaiswal" userId="4a76847e1a16fc6e" providerId="LiveId" clId="{827826D5-9A98-4EED-B994-B0AB7CC5B171}" dt="2018-12-10T04:38:56.019" v="55" actId="478"/>
          <ac:spMkLst>
            <pc:docMk/>
            <pc:sldMk cId="3059566514" sldId="273"/>
            <ac:spMk id="2" creationId="{C0AF36CA-D97A-4CEE-BB77-7A933499F64D}"/>
          </ac:spMkLst>
        </pc:spChg>
        <pc:spChg chg="del">
          <ac:chgData name="kunal jaiswal" userId="4a76847e1a16fc6e" providerId="LiveId" clId="{827826D5-9A98-4EED-B994-B0AB7CC5B171}" dt="2018-12-10T04:38:58.002" v="56"/>
          <ac:spMkLst>
            <pc:docMk/>
            <pc:sldMk cId="3059566514" sldId="273"/>
            <ac:spMk id="3" creationId="{E4DA22BB-719E-4912-9642-7C721B83B445}"/>
          </ac:spMkLst>
        </pc:spChg>
        <pc:picChg chg="add mod">
          <ac:chgData name="kunal jaiswal" userId="4a76847e1a16fc6e" providerId="LiveId" clId="{827826D5-9A98-4EED-B994-B0AB7CC5B171}" dt="2018-12-10T04:39:03.590" v="58" actId="1076"/>
          <ac:picMkLst>
            <pc:docMk/>
            <pc:sldMk cId="3059566514" sldId="273"/>
            <ac:picMk id="5" creationId="{E0061D56-ACA6-4566-BD21-32B19FF18072}"/>
          </ac:picMkLst>
        </pc:picChg>
      </pc:sldChg>
      <pc:sldChg chg="addSp delSp modSp add">
        <pc:chgData name="kunal jaiswal" userId="4a76847e1a16fc6e" providerId="LiveId" clId="{827826D5-9A98-4EED-B994-B0AB7CC5B171}" dt="2018-12-10T04:39:37.857" v="63" actId="1076"/>
        <pc:sldMkLst>
          <pc:docMk/>
          <pc:sldMk cId="2146078583" sldId="274"/>
        </pc:sldMkLst>
        <pc:spChg chg="del">
          <ac:chgData name="kunal jaiswal" userId="4a76847e1a16fc6e" providerId="LiveId" clId="{827826D5-9A98-4EED-B994-B0AB7CC5B171}" dt="2018-12-10T04:39:29.507" v="60" actId="478"/>
          <ac:spMkLst>
            <pc:docMk/>
            <pc:sldMk cId="2146078583" sldId="274"/>
            <ac:spMk id="2" creationId="{02933D28-D00D-40EA-9ACC-48E3E576CAA1}"/>
          </ac:spMkLst>
        </pc:spChg>
        <pc:spChg chg="del">
          <ac:chgData name="kunal jaiswal" userId="4a76847e1a16fc6e" providerId="LiveId" clId="{827826D5-9A98-4EED-B994-B0AB7CC5B171}" dt="2018-12-10T04:39:31.969" v="61"/>
          <ac:spMkLst>
            <pc:docMk/>
            <pc:sldMk cId="2146078583" sldId="274"/>
            <ac:spMk id="3" creationId="{2AF90A02-C3D1-469B-832F-051987D6DD93}"/>
          </ac:spMkLst>
        </pc:spChg>
        <pc:picChg chg="add mod">
          <ac:chgData name="kunal jaiswal" userId="4a76847e1a16fc6e" providerId="LiveId" clId="{827826D5-9A98-4EED-B994-B0AB7CC5B171}" dt="2018-12-10T04:39:37.857" v="63" actId="1076"/>
          <ac:picMkLst>
            <pc:docMk/>
            <pc:sldMk cId="2146078583" sldId="274"/>
            <ac:picMk id="5" creationId="{B0197658-FC6C-4C12-9D25-86EFAA2860E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DD0F57-2F56-4593-BE21-299B413FB958}"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390982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D0F57-2F56-4593-BE21-299B413FB958}"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174447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D0F57-2F56-4593-BE21-299B413FB958}"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8669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D0F57-2F56-4593-BE21-299B413FB958}"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3597866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D0F57-2F56-4593-BE21-299B413FB958}"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5500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D0F57-2F56-4593-BE21-299B413FB958}"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50730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D0F57-2F56-4593-BE21-299B413FB958}"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2661006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D0F57-2F56-4593-BE21-299B413FB958}"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97853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D0F57-2F56-4593-BE21-299B413FB958}"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325395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D0F57-2F56-4593-BE21-299B413FB958}"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26252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DD0F57-2F56-4593-BE21-299B413FB958}"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4925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DD0F57-2F56-4593-BE21-299B413FB958}"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55824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DD0F57-2F56-4593-BE21-299B413FB958}"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353076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DD0F57-2F56-4593-BE21-299B413FB958}"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110486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DD0F57-2F56-4593-BE21-299B413FB958}"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59083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DD0F57-2F56-4593-BE21-299B413FB958}"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8ECAD-5E84-451A-B502-83A053A24BE7}" type="slidenum">
              <a:rPr lang="en-US" smtClean="0"/>
              <a:t>‹#›</a:t>
            </a:fld>
            <a:endParaRPr lang="en-US"/>
          </a:p>
        </p:txBody>
      </p:sp>
    </p:spTree>
    <p:extLst>
      <p:ext uri="{BB962C8B-B14F-4D97-AF65-F5344CB8AC3E}">
        <p14:creationId xmlns:p14="http://schemas.microsoft.com/office/powerpoint/2010/main" val="261638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DD0F57-2F56-4593-BE21-299B413FB958}" type="datetimeFigureOut">
              <a:rPr lang="en-US" smtClean="0"/>
              <a:t>12/9/2018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D8ECAD-5E84-451A-B502-83A053A24BE7}" type="slidenum">
              <a:rPr lang="en-US" smtClean="0"/>
              <a:t>‹#›</a:t>
            </a:fld>
            <a:endParaRPr lang="en-US"/>
          </a:p>
        </p:txBody>
      </p:sp>
    </p:spTree>
    <p:extLst>
      <p:ext uri="{BB962C8B-B14F-4D97-AF65-F5344CB8AC3E}">
        <p14:creationId xmlns:p14="http://schemas.microsoft.com/office/powerpoint/2010/main" val="3510637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9989" y="1643269"/>
            <a:ext cx="8339298" cy="1705201"/>
          </a:xfrm>
        </p:spPr>
        <p:txBody>
          <a:bodyPr/>
          <a:lstStyle/>
          <a:p>
            <a:r>
              <a:rPr lang="en-IN" dirty="0"/>
              <a:t>Waste Management System</a:t>
            </a:r>
            <a:endParaRPr lang="en-US" dirty="0"/>
          </a:p>
        </p:txBody>
      </p:sp>
      <p:sp>
        <p:nvSpPr>
          <p:cNvPr id="3" name="Subtitle 2"/>
          <p:cNvSpPr>
            <a:spLocks noGrp="1"/>
          </p:cNvSpPr>
          <p:nvPr>
            <p:ph type="subTitle" idx="1"/>
          </p:nvPr>
        </p:nvSpPr>
        <p:spPr/>
        <p:txBody>
          <a:bodyPr>
            <a:normAutofit lnSpcReduction="10000"/>
          </a:bodyPr>
          <a:lstStyle/>
          <a:p>
            <a:r>
              <a:rPr lang="en-US" dirty="0"/>
              <a:t>-By Kunal Jaiswal</a:t>
            </a:r>
          </a:p>
          <a:p>
            <a:r>
              <a:rPr lang="en-US" dirty="0"/>
              <a:t>Jayesh Patil</a:t>
            </a:r>
          </a:p>
          <a:p>
            <a:r>
              <a:rPr lang="en-US" dirty="0"/>
              <a:t>Sumeet </a:t>
            </a:r>
            <a:r>
              <a:rPr lang="en-US" dirty="0" err="1"/>
              <a:t>Janawlekar</a:t>
            </a:r>
            <a:endParaRPr lang="en-US" dirty="0"/>
          </a:p>
        </p:txBody>
      </p:sp>
    </p:spTree>
    <p:extLst>
      <p:ext uri="{BB962C8B-B14F-4D97-AF65-F5344CB8AC3E}">
        <p14:creationId xmlns:p14="http://schemas.microsoft.com/office/powerpoint/2010/main" val="189371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6233D-2518-45F9-92FF-6760B97978CA}"/>
              </a:ext>
            </a:extLst>
          </p:cNvPr>
          <p:cNvSpPr>
            <a:spLocks noGrp="1"/>
          </p:cNvSpPr>
          <p:nvPr>
            <p:ph idx="1"/>
          </p:nvPr>
        </p:nvSpPr>
        <p:spPr>
          <a:xfrm>
            <a:off x="677334" y="990601"/>
            <a:ext cx="8596668" cy="5050762"/>
          </a:xfrm>
        </p:spPr>
        <p:txBody>
          <a:bodyPr/>
          <a:lstStyle/>
          <a:p>
            <a:r>
              <a:rPr lang="en-US" dirty="0"/>
              <a:t>Inventory Management</a:t>
            </a:r>
          </a:p>
          <a:p>
            <a:pPr>
              <a:buFont typeface="+mj-lt"/>
              <a:buAutoNum type="arabicPeriod"/>
            </a:pPr>
            <a:r>
              <a:rPr lang="en-US" dirty="0"/>
              <a:t>Can keep a track of the inventory (Central repository for warehouse)</a:t>
            </a:r>
          </a:p>
          <a:p>
            <a:r>
              <a:rPr lang="en-US" dirty="0"/>
              <a:t>Manufacturer</a:t>
            </a:r>
          </a:p>
          <a:p>
            <a:pPr>
              <a:buFont typeface="+mj-lt"/>
              <a:buAutoNum type="arabicPeriod"/>
            </a:pPr>
            <a:r>
              <a:rPr lang="en-US" dirty="0"/>
              <a:t>Can request the warehouse for the trash pick up</a:t>
            </a:r>
          </a:p>
          <a:p>
            <a:endParaRPr lang="en-US" dirty="0"/>
          </a:p>
        </p:txBody>
      </p:sp>
    </p:spTree>
    <p:extLst>
      <p:ext uri="{BB962C8B-B14F-4D97-AF65-F5344CB8AC3E}">
        <p14:creationId xmlns:p14="http://schemas.microsoft.com/office/powerpoint/2010/main" val="3184934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27E7-D6E7-4BB9-8FD5-2EE332159441}"/>
              </a:ext>
            </a:extLst>
          </p:cNvPr>
          <p:cNvSpPr>
            <a:spLocks noGrp="1"/>
          </p:cNvSpPr>
          <p:nvPr>
            <p:ph type="title"/>
          </p:nvPr>
        </p:nvSpPr>
        <p:spPr/>
        <p:txBody>
          <a:bodyPr/>
          <a:lstStyle/>
          <a:p>
            <a:r>
              <a:rPr lang="en-US" dirty="0"/>
              <a:t>Sample Screenshots</a:t>
            </a:r>
          </a:p>
        </p:txBody>
      </p:sp>
      <p:pic>
        <p:nvPicPr>
          <p:cNvPr id="5" name="Content Placeholder 4">
            <a:extLst>
              <a:ext uri="{FF2B5EF4-FFF2-40B4-BE49-F238E27FC236}">
                <a16:creationId xmlns:a16="http://schemas.microsoft.com/office/drawing/2014/main" id="{66FDFBFF-125D-400A-8720-1DE2ABD5F6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8202" y="2160588"/>
            <a:ext cx="6315633" cy="3881437"/>
          </a:xfrm>
        </p:spPr>
      </p:pic>
    </p:spTree>
    <p:extLst>
      <p:ext uri="{BB962C8B-B14F-4D97-AF65-F5344CB8AC3E}">
        <p14:creationId xmlns:p14="http://schemas.microsoft.com/office/powerpoint/2010/main" val="296228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F7095D-4614-4E0A-939A-BDECA4213A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0869" y="1107440"/>
            <a:ext cx="7895336" cy="4934585"/>
          </a:xfrm>
        </p:spPr>
      </p:pic>
    </p:spTree>
    <p:extLst>
      <p:ext uri="{BB962C8B-B14F-4D97-AF65-F5344CB8AC3E}">
        <p14:creationId xmlns:p14="http://schemas.microsoft.com/office/powerpoint/2010/main" val="3726015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496EF0-2F9A-464F-824F-B499326916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0869" y="1005840"/>
            <a:ext cx="8057896" cy="5036185"/>
          </a:xfrm>
        </p:spPr>
      </p:pic>
    </p:spTree>
    <p:extLst>
      <p:ext uri="{BB962C8B-B14F-4D97-AF65-F5344CB8AC3E}">
        <p14:creationId xmlns:p14="http://schemas.microsoft.com/office/powerpoint/2010/main" val="849957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C1820B-9A68-4547-A9D2-07147FB616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744" y="831792"/>
            <a:ext cx="8336375" cy="5210234"/>
          </a:xfrm>
        </p:spPr>
      </p:pic>
    </p:spTree>
    <p:extLst>
      <p:ext uri="{BB962C8B-B14F-4D97-AF65-F5344CB8AC3E}">
        <p14:creationId xmlns:p14="http://schemas.microsoft.com/office/powerpoint/2010/main" val="1259448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061D56-ACA6-4566-BD21-32B19FF18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069" y="701040"/>
            <a:ext cx="8496808" cy="5310505"/>
          </a:xfrm>
        </p:spPr>
      </p:pic>
    </p:spTree>
    <p:extLst>
      <p:ext uri="{BB962C8B-B14F-4D97-AF65-F5344CB8AC3E}">
        <p14:creationId xmlns:p14="http://schemas.microsoft.com/office/powerpoint/2010/main" val="3059566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197658-FC6C-4C12-9D25-86EFAA2860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0949" y="860107"/>
            <a:ext cx="8220456" cy="5137785"/>
          </a:xfrm>
        </p:spPr>
      </p:pic>
    </p:spTree>
    <p:extLst>
      <p:ext uri="{BB962C8B-B14F-4D97-AF65-F5344CB8AC3E}">
        <p14:creationId xmlns:p14="http://schemas.microsoft.com/office/powerpoint/2010/main" val="214607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B051-5EFE-4DFA-AEF5-3409085ECF5D}"/>
              </a:ext>
            </a:extLst>
          </p:cNvPr>
          <p:cNvSpPr>
            <a:spLocks noGrp="1"/>
          </p:cNvSpPr>
          <p:nvPr>
            <p:ph type="title"/>
          </p:nvPr>
        </p:nvSpPr>
        <p:spPr>
          <a:xfrm>
            <a:off x="772584" y="2924175"/>
            <a:ext cx="8596668" cy="1320800"/>
          </a:xfrm>
        </p:spPr>
        <p:txBody>
          <a:bodyPr/>
          <a:lstStyle/>
          <a:p>
            <a:pPr algn="ctr"/>
            <a:r>
              <a:rPr lang="en-US" dirty="0"/>
              <a:t>Thank You</a:t>
            </a:r>
          </a:p>
        </p:txBody>
      </p:sp>
    </p:spTree>
    <p:extLst>
      <p:ext uri="{BB962C8B-B14F-4D97-AF65-F5344CB8AC3E}">
        <p14:creationId xmlns:p14="http://schemas.microsoft.com/office/powerpoint/2010/main" val="359837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Problem Statement</a:t>
            </a:r>
          </a:p>
          <a:p>
            <a:r>
              <a:rPr lang="en-US" dirty="0"/>
              <a:t>Approach</a:t>
            </a:r>
          </a:p>
          <a:p>
            <a:r>
              <a:rPr lang="en-US" dirty="0"/>
              <a:t>Object Model</a:t>
            </a:r>
          </a:p>
          <a:p>
            <a:r>
              <a:rPr lang="en-US" dirty="0"/>
              <a:t>Functionalities/Use Cases</a:t>
            </a:r>
          </a:p>
          <a:p>
            <a:r>
              <a:rPr lang="en-US" dirty="0"/>
              <a:t>Application Overview</a:t>
            </a:r>
          </a:p>
          <a:p>
            <a:endParaRPr lang="en-US" dirty="0"/>
          </a:p>
        </p:txBody>
      </p:sp>
    </p:spTree>
    <p:extLst>
      <p:ext uri="{BB962C8B-B14F-4D97-AF65-F5344CB8AC3E}">
        <p14:creationId xmlns:p14="http://schemas.microsoft.com/office/powerpoint/2010/main" val="2189481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677334" y="1724025"/>
            <a:ext cx="8596668" cy="4317337"/>
          </a:xfrm>
        </p:spPr>
        <p:txBody>
          <a:bodyPr/>
          <a:lstStyle/>
          <a:p>
            <a:pPr marL="0" indent="0">
              <a:buNone/>
            </a:pPr>
            <a:endParaRPr lang="en-US" sz="2000" dirty="0"/>
          </a:p>
          <a:p>
            <a:r>
              <a:rPr lang="en-IN" dirty="0"/>
              <a:t>254 Million ton of trash is produced in the US every year out of which 6.6 million ton of trash is produced by Boston. Out of the 254 million ton waste that is produced, only 35% of the waste is recycled. Our mission is to develop a system for collection, transportation, storage, recycling and monitoring of waste that would not just help the companies to save money by making better and efficient use of the waste material but in turn help the environment as the waste will be managed in a better way.</a:t>
            </a:r>
            <a:endParaRPr lang="en-US" dirty="0"/>
          </a:p>
          <a:p>
            <a:pPr marL="0" indent="0">
              <a:buNone/>
            </a:pPr>
            <a:endParaRPr lang="en-US" dirty="0"/>
          </a:p>
        </p:txBody>
      </p:sp>
    </p:spTree>
    <p:extLst>
      <p:ext uri="{BB962C8B-B14F-4D97-AF65-F5344CB8AC3E}">
        <p14:creationId xmlns:p14="http://schemas.microsoft.com/office/powerpoint/2010/main" val="323266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471C-1C30-4584-95B6-ADD0A7771B96}"/>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72B8107-7BFB-4595-89B2-7958CD40CCC1}"/>
              </a:ext>
            </a:extLst>
          </p:cNvPr>
          <p:cNvSpPr>
            <a:spLocks noGrp="1"/>
          </p:cNvSpPr>
          <p:nvPr>
            <p:ph idx="1"/>
          </p:nvPr>
        </p:nvSpPr>
        <p:spPr/>
        <p:txBody>
          <a:bodyPr/>
          <a:lstStyle/>
          <a:p>
            <a:r>
              <a:rPr lang="en-US" dirty="0"/>
              <a:t>We have identified the following enterprises, organizations and the roles for the organizations :</a:t>
            </a:r>
          </a:p>
          <a:p>
            <a:pPr>
              <a:buFont typeface="+mj-lt"/>
              <a:buAutoNum type="arabicPeriod"/>
            </a:pPr>
            <a:r>
              <a:rPr lang="en-US" dirty="0"/>
              <a:t>Enterprises</a:t>
            </a:r>
          </a:p>
          <a:p>
            <a:pPr marL="400050" indent="-400050">
              <a:buFont typeface="+mj-lt"/>
              <a:buAutoNum type="romanUcPeriod"/>
            </a:pPr>
            <a:r>
              <a:rPr lang="en-US" dirty="0"/>
              <a:t>Customer</a:t>
            </a:r>
          </a:p>
          <a:p>
            <a:pPr marL="400050" indent="-400050">
              <a:buFont typeface="+mj-lt"/>
              <a:buAutoNum type="romanUcPeriod"/>
            </a:pPr>
            <a:r>
              <a:rPr lang="en-US" dirty="0"/>
              <a:t>Logistics</a:t>
            </a:r>
          </a:p>
          <a:p>
            <a:pPr marL="400050" indent="-400050">
              <a:buFont typeface="+mj-lt"/>
              <a:buAutoNum type="romanUcPeriod"/>
            </a:pPr>
            <a:r>
              <a:rPr lang="en-US" dirty="0"/>
              <a:t>Warehouse</a:t>
            </a:r>
          </a:p>
          <a:p>
            <a:pPr marL="400050" indent="-400050">
              <a:buFont typeface="+mj-lt"/>
              <a:buAutoNum type="romanUcPeriod"/>
            </a:pPr>
            <a:r>
              <a:rPr lang="en-US" dirty="0"/>
              <a:t>Manufacturer</a:t>
            </a:r>
          </a:p>
          <a:p>
            <a:pPr>
              <a:buAutoNum type="arabicPeriod" startAt="2"/>
            </a:pPr>
            <a:r>
              <a:rPr lang="en-US" dirty="0"/>
              <a:t>Organizations</a:t>
            </a:r>
          </a:p>
          <a:p>
            <a:pPr marL="400050" indent="-400050">
              <a:buFont typeface="+mj-lt"/>
              <a:buAutoNum type="romanUcPeriod"/>
            </a:pPr>
            <a:r>
              <a:rPr lang="en-US" dirty="0"/>
              <a:t>Admin</a:t>
            </a:r>
          </a:p>
          <a:p>
            <a:pPr marL="400050" indent="-400050">
              <a:buFont typeface="+mj-lt"/>
              <a:buAutoNum type="romanUcPeriod"/>
            </a:pPr>
            <a:r>
              <a:rPr lang="en-US" dirty="0"/>
              <a:t>Customer</a:t>
            </a:r>
          </a:p>
          <a:p>
            <a:pPr marL="0" indent="0">
              <a:buNone/>
            </a:pPr>
            <a:endParaRPr lang="en-US" dirty="0"/>
          </a:p>
          <a:p>
            <a:pPr>
              <a:buAutoNum type="arabicPeriod" startAt="2"/>
            </a:pPr>
            <a:endParaRPr lang="en-US" dirty="0"/>
          </a:p>
          <a:p>
            <a:pPr>
              <a:buFont typeface="+mj-lt"/>
              <a:buAutoNum type="arabicPeriod"/>
            </a:pPr>
            <a:endParaRPr lang="en-US" dirty="0"/>
          </a:p>
        </p:txBody>
      </p:sp>
    </p:spTree>
    <p:extLst>
      <p:ext uri="{BB962C8B-B14F-4D97-AF65-F5344CB8AC3E}">
        <p14:creationId xmlns:p14="http://schemas.microsoft.com/office/powerpoint/2010/main" val="359327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64288-788B-4F77-8B56-83FEA1A97F98}"/>
              </a:ext>
            </a:extLst>
          </p:cNvPr>
          <p:cNvSpPr>
            <a:spLocks noGrp="1"/>
          </p:cNvSpPr>
          <p:nvPr>
            <p:ph idx="1"/>
          </p:nvPr>
        </p:nvSpPr>
        <p:spPr>
          <a:xfrm>
            <a:off x="677334" y="1076325"/>
            <a:ext cx="8596668" cy="4965037"/>
          </a:xfrm>
        </p:spPr>
        <p:txBody>
          <a:bodyPr/>
          <a:lstStyle/>
          <a:p>
            <a:pPr marL="400050" indent="-400050">
              <a:buFont typeface="+mj-lt"/>
              <a:buAutoNum type="romanUcPeriod" startAt="3"/>
            </a:pPr>
            <a:r>
              <a:rPr lang="en-US" dirty="0"/>
              <a:t>Quality Check</a:t>
            </a:r>
          </a:p>
          <a:p>
            <a:pPr marL="400050" indent="-400050">
              <a:buFont typeface="+mj-lt"/>
              <a:buAutoNum type="romanUcPeriod" startAt="3"/>
            </a:pPr>
            <a:r>
              <a:rPr lang="en-US" dirty="0"/>
              <a:t>Manufacturer</a:t>
            </a:r>
          </a:p>
          <a:p>
            <a:pPr marL="400050" indent="-400050">
              <a:buFont typeface="+mj-lt"/>
              <a:buAutoNum type="romanUcPeriod" startAt="3"/>
            </a:pPr>
            <a:r>
              <a:rPr lang="en-US" dirty="0"/>
              <a:t>Order Management</a:t>
            </a:r>
          </a:p>
          <a:p>
            <a:pPr marL="400050" indent="-400050">
              <a:buFont typeface="+mj-lt"/>
              <a:buAutoNum type="romanUcPeriod" startAt="3"/>
            </a:pPr>
            <a:r>
              <a:rPr lang="en-US" dirty="0"/>
              <a:t>Inventory Management</a:t>
            </a:r>
          </a:p>
          <a:p>
            <a:pPr marL="0" indent="0">
              <a:buNone/>
            </a:pPr>
            <a:endParaRPr lang="en-US" dirty="0"/>
          </a:p>
          <a:p>
            <a:pPr>
              <a:buFont typeface="+mj-lt"/>
              <a:buAutoNum type="arabicPeriod" startAt="3"/>
            </a:pPr>
            <a:r>
              <a:rPr lang="en-US" dirty="0"/>
              <a:t>Roles</a:t>
            </a:r>
          </a:p>
          <a:p>
            <a:pPr marL="400050" indent="-400050">
              <a:buFont typeface="+mj-lt"/>
              <a:buAutoNum type="romanUcPeriod"/>
            </a:pPr>
            <a:r>
              <a:rPr lang="en-US" dirty="0"/>
              <a:t>Inventory Manager</a:t>
            </a:r>
          </a:p>
          <a:p>
            <a:pPr marL="400050" indent="-400050">
              <a:buFont typeface="+mj-lt"/>
              <a:buAutoNum type="romanUcPeriod"/>
            </a:pPr>
            <a:r>
              <a:rPr lang="en-US" dirty="0"/>
              <a:t>Admin Role</a:t>
            </a:r>
          </a:p>
          <a:p>
            <a:pPr marL="400050" indent="-400050">
              <a:buFont typeface="+mj-lt"/>
              <a:buAutoNum type="romanUcPeriod"/>
            </a:pPr>
            <a:r>
              <a:rPr lang="en-US" dirty="0"/>
              <a:t>Quality Check Role</a:t>
            </a:r>
          </a:p>
          <a:p>
            <a:pPr marL="400050" indent="-400050">
              <a:buFont typeface="+mj-lt"/>
              <a:buAutoNum type="romanUcPeriod"/>
            </a:pPr>
            <a:r>
              <a:rPr lang="en-US" dirty="0"/>
              <a:t>Logistics Role</a:t>
            </a:r>
          </a:p>
          <a:p>
            <a:pPr marL="400050" indent="-400050">
              <a:buFont typeface="+mj-lt"/>
              <a:buAutoNum type="romanUcPeriod"/>
            </a:pPr>
            <a:r>
              <a:rPr lang="en-US" dirty="0"/>
              <a:t>Customers Role</a:t>
            </a:r>
          </a:p>
          <a:p>
            <a:pPr marL="400050" indent="-400050">
              <a:buFont typeface="+mj-lt"/>
              <a:buAutoNum type="romanUcPeriod"/>
            </a:pPr>
            <a:r>
              <a:rPr lang="en-US" dirty="0"/>
              <a:t>Order Management Role</a:t>
            </a:r>
          </a:p>
          <a:p>
            <a:pPr marL="0" indent="0">
              <a:buNone/>
            </a:pPr>
            <a:endParaRPr lang="en-US" dirty="0"/>
          </a:p>
          <a:p>
            <a:pPr marL="0" indent="0">
              <a:buNone/>
            </a:pPr>
            <a:endParaRPr lang="en-US" dirty="0"/>
          </a:p>
          <a:p>
            <a:pPr marL="0" indent="0">
              <a:buNone/>
            </a:pPr>
            <a:endParaRPr lang="en-US" dirty="0"/>
          </a:p>
          <a:p>
            <a:pPr marL="400050" indent="-400050">
              <a:buFont typeface="+mj-lt"/>
              <a:buAutoNum type="romanUcPeriod" startAt="3"/>
            </a:pPr>
            <a:endParaRPr lang="en-US" dirty="0"/>
          </a:p>
          <a:p>
            <a:pPr marL="400050" indent="-400050">
              <a:buFont typeface="+mj-lt"/>
              <a:buAutoNum type="romanUcPeriod" startAt="3"/>
            </a:pPr>
            <a:endParaRPr lang="en-US" dirty="0"/>
          </a:p>
          <a:p>
            <a:pPr marL="400050" indent="-400050">
              <a:buFont typeface="+mj-lt"/>
              <a:buAutoNum type="romanUcPeriod"/>
            </a:pPr>
            <a:endParaRPr lang="en-US" dirty="0"/>
          </a:p>
        </p:txBody>
      </p:sp>
    </p:spTree>
    <p:extLst>
      <p:ext uri="{BB962C8B-B14F-4D97-AF65-F5344CB8AC3E}">
        <p14:creationId xmlns:p14="http://schemas.microsoft.com/office/powerpoint/2010/main" val="381688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38225"/>
            <a:ext cx="8596668" cy="5003138"/>
          </a:xfrm>
        </p:spPr>
        <p:txBody>
          <a:bodyPr>
            <a:normAutofit fontScale="62500" lnSpcReduction="20000"/>
          </a:bodyPr>
          <a:lstStyle/>
          <a:p>
            <a:pPr marL="0" indent="0">
              <a:buNone/>
            </a:pPr>
            <a:r>
              <a:rPr lang="en-US" sz="2900" dirty="0"/>
              <a:t>Customer Role</a:t>
            </a:r>
          </a:p>
          <a:p>
            <a:pPr>
              <a:buFont typeface="+mj-lt"/>
              <a:buAutoNum type="arabicPeriod"/>
            </a:pPr>
            <a:r>
              <a:rPr lang="en-US" sz="2900" dirty="0"/>
              <a:t>The Customer requests the warehouse for trash pick up. </a:t>
            </a:r>
          </a:p>
          <a:p>
            <a:pPr marL="0" indent="0">
              <a:buNone/>
            </a:pPr>
            <a:endParaRPr lang="en-US" sz="2900" dirty="0"/>
          </a:p>
          <a:p>
            <a:pPr marL="0" indent="0">
              <a:buNone/>
            </a:pPr>
            <a:r>
              <a:rPr lang="en-US" sz="2900" dirty="0"/>
              <a:t>Order Management (Warehouse Enterprise)</a:t>
            </a:r>
          </a:p>
          <a:p>
            <a:pPr>
              <a:buFont typeface="+mj-lt"/>
              <a:buAutoNum type="arabicPeriod"/>
            </a:pPr>
            <a:r>
              <a:rPr lang="en-US" sz="2900" dirty="0"/>
              <a:t>Take the order request from the customers.</a:t>
            </a:r>
          </a:p>
          <a:p>
            <a:pPr>
              <a:buFont typeface="+mj-lt"/>
              <a:buAutoNum type="arabicPeriod"/>
            </a:pPr>
            <a:r>
              <a:rPr lang="en-US" sz="2900" dirty="0"/>
              <a:t>Sends the request to logistics.</a:t>
            </a:r>
          </a:p>
          <a:p>
            <a:pPr marL="0" indent="0">
              <a:buNone/>
            </a:pPr>
            <a:endParaRPr lang="en-US" sz="2900" dirty="0"/>
          </a:p>
          <a:p>
            <a:pPr marL="0" indent="0">
              <a:buNone/>
            </a:pPr>
            <a:r>
              <a:rPr lang="en-US" sz="2900" dirty="0"/>
              <a:t>Logistics</a:t>
            </a:r>
          </a:p>
          <a:p>
            <a:pPr>
              <a:buFont typeface="+mj-lt"/>
              <a:buAutoNum type="arabicPeriod"/>
            </a:pPr>
            <a:r>
              <a:rPr lang="en-US" sz="2900" dirty="0"/>
              <a:t>Logistics processes the request, picks up the trash and delivers it to the warehouse.</a:t>
            </a:r>
          </a:p>
          <a:p>
            <a:pPr marL="0" indent="0">
              <a:buNone/>
            </a:pPr>
            <a:endParaRPr lang="en-US" sz="2900" dirty="0"/>
          </a:p>
          <a:p>
            <a:pPr marL="0" indent="0">
              <a:buNone/>
            </a:pPr>
            <a:r>
              <a:rPr lang="en-US" sz="2900" dirty="0"/>
              <a:t>Quality Check (Warehouse Enterprise)</a:t>
            </a:r>
          </a:p>
          <a:p>
            <a:pPr>
              <a:buFont typeface="+mj-lt"/>
              <a:buAutoNum type="arabicPeriod"/>
            </a:pPr>
            <a:r>
              <a:rPr lang="en-US" sz="2900" dirty="0"/>
              <a:t>Will check the trash and update the weight of the recyclable trash which will get stored in the inventory.</a:t>
            </a:r>
          </a:p>
          <a:p>
            <a:pPr>
              <a:buFont typeface="+mj-lt"/>
              <a:buAutoNum type="arabicPeriod"/>
            </a:pPr>
            <a:r>
              <a:rPr lang="en-US" sz="2900" dirty="0"/>
              <a:t>The Customer can redeem his rewards once the quality check is done.</a:t>
            </a:r>
          </a:p>
          <a:p>
            <a:pPr>
              <a:buFont typeface="+mj-lt"/>
              <a:buAutoNum type="arabicPeriod"/>
            </a:pPr>
            <a:endParaRPr lang="en-US" sz="2900" dirty="0"/>
          </a:p>
          <a:p>
            <a:pPr>
              <a:buFont typeface="+mj-lt"/>
              <a:buAutoNum type="arabicPeriod"/>
            </a:pPr>
            <a:endParaRPr lang="en-US" sz="29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777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18310" y="1344523"/>
            <a:ext cx="8596668" cy="42655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Manufacturer Enterprise</a:t>
            </a:r>
          </a:p>
          <a:p>
            <a:pPr>
              <a:buFont typeface="+mj-lt"/>
              <a:buAutoNum type="arabicPeriod"/>
            </a:pPr>
            <a:r>
              <a:rPr lang="en-US" dirty="0"/>
              <a:t>Manufacturer sends trash request to the Warehouse.</a:t>
            </a:r>
          </a:p>
          <a:p>
            <a:pPr>
              <a:buFont typeface="+mj-lt"/>
              <a:buAutoNum type="arabicPeriod"/>
            </a:pPr>
            <a:r>
              <a:rPr lang="en-US" dirty="0"/>
              <a:t>Order Management(Warehouse Enterprise) checks the inventory and processes the request of the manufacturer.</a:t>
            </a:r>
          </a:p>
          <a:p>
            <a:pPr>
              <a:buFont typeface="+mj-lt"/>
              <a:buAutoNum type="arabicPeriod"/>
            </a:pPr>
            <a:r>
              <a:rPr lang="en-US" dirty="0"/>
              <a:t>Trash pick up request is sent to the Logistics that delivers the order to the manufacturer.</a:t>
            </a:r>
          </a:p>
          <a:p>
            <a:pPr marL="0" indent="0">
              <a:buFont typeface="Wingdings 3" charset="2"/>
              <a:buNone/>
            </a:pPr>
            <a:endParaRPr lang="en-US" dirty="0"/>
          </a:p>
          <a:p>
            <a:pPr marL="0" indent="0">
              <a:buFont typeface="Wingdings 3" charset="2"/>
              <a:buNone/>
            </a:pPr>
            <a:endParaRPr lang="en-US" dirty="0"/>
          </a:p>
        </p:txBody>
      </p:sp>
    </p:spTree>
    <p:extLst>
      <p:ext uri="{BB962C8B-B14F-4D97-AF65-F5344CB8AC3E}">
        <p14:creationId xmlns:p14="http://schemas.microsoft.com/office/powerpoint/2010/main" val="570486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671" y="0"/>
            <a:ext cx="8596668" cy="419100"/>
          </a:xfrm>
        </p:spPr>
        <p:txBody>
          <a:bodyPr>
            <a:normAutofit fontScale="90000"/>
          </a:bodyPr>
          <a:lstStyle/>
          <a:p>
            <a:pPr algn="ctr"/>
            <a:r>
              <a:rPr lang="en-US" sz="2400" dirty="0"/>
              <a:t>Object Model</a:t>
            </a:r>
          </a:p>
        </p:txBody>
      </p:sp>
      <p:pic>
        <p:nvPicPr>
          <p:cNvPr id="5" name="Picture 4">
            <a:extLst>
              <a:ext uri="{FF2B5EF4-FFF2-40B4-BE49-F238E27FC236}">
                <a16:creationId xmlns:a16="http://schemas.microsoft.com/office/drawing/2014/main" id="{DC3D870E-F85E-41F2-890F-61D7DD978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27" y="882788"/>
            <a:ext cx="8435933" cy="5635830"/>
          </a:xfrm>
          <a:prstGeom prst="rect">
            <a:avLst/>
          </a:prstGeom>
        </p:spPr>
      </p:pic>
    </p:spTree>
    <p:extLst>
      <p:ext uri="{BB962C8B-B14F-4D97-AF65-F5344CB8AC3E}">
        <p14:creationId xmlns:p14="http://schemas.microsoft.com/office/powerpoint/2010/main" val="340773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4998-5620-40FC-B611-AAA3F6C480AA}"/>
              </a:ext>
            </a:extLst>
          </p:cNvPr>
          <p:cNvSpPr>
            <a:spLocks noGrp="1"/>
          </p:cNvSpPr>
          <p:nvPr>
            <p:ph type="title"/>
          </p:nvPr>
        </p:nvSpPr>
        <p:spPr/>
        <p:txBody>
          <a:bodyPr/>
          <a:lstStyle/>
          <a:p>
            <a:r>
              <a:rPr lang="en-US" dirty="0"/>
              <a:t>Functionalities/Use Cases</a:t>
            </a:r>
          </a:p>
        </p:txBody>
      </p:sp>
      <p:sp>
        <p:nvSpPr>
          <p:cNvPr id="3" name="Content Placeholder 2">
            <a:extLst>
              <a:ext uri="{FF2B5EF4-FFF2-40B4-BE49-F238E27FC236}">
                <a16:creationId xmlns:a16="http://schemas.microsoft.com/office/drawing/2014/main" id="{2BA5F1BD-12AE-44F0-B01D-5D53B56D4322}"/>
              </a:ext>
            </a:extLst>
          </p:cNvPr>
          <p:cNvSpPr>
            <a:spLocks noGrp="1"/>
          </p:cNvSpPr>
          <p:nvPr>
            <p:ph idx="1"/>
          </p:nvPr>
        </p:nvSpPr>
        <p:spPr>
          <a:xfrm>
            <a:off x="677334" y="1930401"/>
            <a:ext cx="8596668" cy="4318000"/>
          </a:xfrm>
        </p:spPr>
        <p:txBody>
          <a:bodyPr>
            <a:normAutofit fontScale="25000" lnSpcReduction="20000"/>
          </a:bodyPr>
          <a:lstStyle/>
          <a:p>
            <a:r>
              <a:rPr lang="en-US" sz="7200" dirty="0"/>
              <a:t>System Admin</a:t>
            </a:r>
          </a:p>
          <a:p>
            <a:pPr>
              <a:buFont typeface="+mj-lt"/>
              <a:buAutoNum type="arabicPeriod"/>
            </a:pPr>
            <a:r>
              <a:rPr lang="en-US" sz="7200" dirty="0"/>
              <a:t>Adds network, Enterprises and creates enterprise admins</a:t>
            </a:r>
          </a:p>
          <a:p>
            <a:r>
              <a:rPr lang="en-US" sz="7200" dirty="0"/>
              <a:t>Enterprise Admin</a:t>
            </a:r>
          </a:p>
          <a:p>
            <a:pPr>
              <a:buFont typeface="+mj-lt"/>
              <a:buAutoNum type="arabicPeriod"/>
            </a:pPr>
            <a:r>
              <a:rPr lang="en-US" sz="7200" dirty="0"/>
              <a:t>Adds employees and organizations</a:t>
            </a:r>
          </a:p>
          <a:p>
            <a:r>
              <a:rPr lang="en-US" sz="7200" dirty="0"/>
              <a:t>Customer</a:t>
            </a:r>
          </a:p>
          <a:p>
            <a:pPr>
              <a:buFont typeface="+mj-lt"/>
              <a:buAutoNum type="arabicPeriod"/>
            </a:pPr>
            <a:r>
              <a:rPr lang="en-US" sz="7200" dirty="0"/>
              <a:t>Can request for trash pick up and redeem rewards </a:t>
            </a:r>
          </a:p>
          <a:p>
            <a:r>
              <a:rPr lang="en-US" sz="7200" dirty="0"/>
              <a:t>Order Management</a:t>
            </a:r>
          </a:p>
          <a:p>
            <a:pPr>
              <a:buFont typeface="+mj-lt"/>
              <a:buAutoNum type="arabicPeriod"/>
            </a:pPr>
            <a:r>
              <a:rPr lang="en-US" sz="7200" dirty="0"/>
              <a:t>Can process the customers orders, send pick up requests to logistics, check inventory, send the trash to quality check and check analytics</a:t>
            </a:r>
          </a:p>
          <a:p>
            <a:r>
              <a:rPr lang="en-US" sz="7200" dirty="0"/>
              <a:t>Logistics</a:t>
            </a:r>
          </a:p>
          <a:p>
            <a:pPr>
              <a:buFont typeface="+mj-lt"/>
              <a:buAutoNum type="arabicPeriod"/>
            </a:pPr>
            <a:r>
              <a:rPr lang="en-US" sz="7200" dirty="0"/>
              <a:t>Receives the request from Order Management to pick up trash from customers and manufacturers</a:t>
            </a:r>
          </a:p>
          <a:p>
            <a:pPr marL="0" indent="0">
              <a:buNone/>
            </a:pPr>
            <a:endParaRPr lang="en-US" sz="5600" dirty="0"/>
          </a:p>
          <a:p>
            <a:pPr marL="0" indent="0">
              <a:buNone/>
            </a:pPr>
            <a:endParaRPr lang="en-US" sz="5600" dirty="0"/>
          </a:p>
          <a:p>
            <a:pPr>
              <a:buFont typeface="+mj-lt"/>
              <a:buAutoNum type="arabicPeriod"/>
            </a:pPr>
            <a:endParaRPr lang="en-US" dirty="0"/>
          </a:p>
          <a:p>
            <a:pPr>
              <a:buFont typeface="+mj-lt"/>
              <a:buAutoNum type="arabicPeriod"/>
            </a:pP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6462089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821</TotalTime>
  <Words>408</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Waste Management System</vt:lpstr>
      <vt:lpstr>Agenda</vt:lpstr>
      <vt:lpstr>Problem Statement</vt:lpstr>
      <vt:lpstr>Approach</vt:lpstr>
      <vt:lpstr>PowerPoint Presentation</vt:lpstr>
      <vt:lpstr>PowerPoint Presentation</vt:lpstr>
      <vt:lpstr>PowerPoint Presentation</vt:lpstr>
      <vt:lpstr>Object Model</vt:lpstr>
      <vt:lpstr>Functionalities/Use Cases</vt:lpstr>
      <vt:lpstr>PowerPoint Presentation</vt:lpstr>
      <vt:lpstr>Sample Screenshots</vt:lpstr>
      <vt:lpstr>PowerPoint Presentation</vt:lpstr>
      <vt:lpstr>PowerPoint Presentation</vt:lpstr>
      <vt:lpstr>PowerPoint Presentation</vt:lpstr>
      <vt:lpstr>PowerPoint Presentation</vt:lpstr>
      <vt:lpstr>PowerPoint Presentation</vt:lpstr>
      <vt:lpstr>Thank You</vt:lpstr>
    </vt:vector>
  </TitlesOfParts>
  <Company>Northeastern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Neerajsing Komalsingh Rajput</dc:creator>
  <cp:lastModifiedBy>kunal jaiswal</cp:lastModifiedBy>
  <cp:revision>39</cp:revision>
  <dcterms:created xsi:type="dcterms:W3CDTF">2016-11-17T20:09:03Z</dcterms:created>
  <dcterms:modified xsi:type="dcterms:W3CDTF">2018-12-10T04:39:43Z</dcterms:modified>
</cp:coreProperties>
</file>