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4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19" indent="0" algn="ctr">
              <a:buNone/>
              <a:defRPr sz="1700"/>
            </a:lvl2pPr>
            <a:lvl3pPr marL="777239" indent="0" algn="ctr">
              <a:buNone/>
              <a:defRPr sz="1530"/>
            </a:lvl3pPr>
            <a:lvl4pPr marL="1165858" indent="0" algn="ctr">
              <a:buNone/>
              <a:defRPr sz="1360"/>
            </a:lvl4pPr>
            <a:lvl5pPr marL="1554477" indent="0" algn="ctr">
              <a:buNone/>
              <a:defRPr sz="1360"/>
            </a:lvl5pPr>
            <a:lvl6pPr marL="1943097" indent="0" algn="ctr">
              <a:buNone/>
              <a:defRPr sz="1360"/>
            </a:lvl6pPr>
            <a:lvl7pPr marL="2331716" indent="0" algn="ctr">
              <a:buNone/>
              <a:defRPr sz="1360"/>
            </a:lvl7pPr>
            <a:lvl8pPr marL="2720335" indent="0" algn="ctr">
              <a:buNone/>
              <a:defRPr sz="1360"/>
            </a:lvl8pPr>
            <a:lvl9pPr marL="3108953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61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89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8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51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79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7" y="6731216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39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58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7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09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1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35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5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5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5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535520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8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19" indent="0">
              <a:buNone/>
              <a:defRPr sz="1700" b="1"/>
            </a:lvl2pPr>
            <a:lvl3pPr marL="777239" indent="0">
              <a:buNone/>
              <a:defRPr sz="1530" b="1"/>
            </a:lvl3pPr>
            <a:lvl4pPr marL="1165858" indent="0">
              <a:buNone/>
              <a:defRPr sz="1360" b="1"/>
            </a:lvl4pPr>
            <a:lvl5pPr marL="1554477" indent="0">
              <a:buNone/>
              <a:defRPr sz="1360" b="1"/>
            </a:lvl5pPr>
            <a:lvl6pPr marL="1943097" indent="0">
              <a:buNone/>
              <a:defRPr sz="1360" b="1"/>
            </a:lvl6pPr>
            <a:lvl7pPr marL="2331716" indent="0">
              <a:buNone/>
              <a:defRPr sz="1360" b="1"/>
            </a:lvl7pPr>
            <a:lvl8pPr marL="2720335" indent="0">
              <a:buNone/>
              <a:defRPr sz="1360" b="1"/>
            </a:lvl8pPr>
            <a:lvl9pPr marL="3108953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8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19" indent="0">
              <a:buNone/>
              <a:defRPr sz="1700" b="1"/>
            </a:lvl2pPr>
            <a:lvl3pPr marL="777239" indent="0">
              <a:buNone/>
              <a:defRPr sz="1530" b="1"/>
            </a:lvl3pPr>
            <a:lvl4pPr marL="1165858" indent="0">
              <a:buNone/>
              <a:defRPr sz="1360" b="1"/>
            </a:lvl4pPr>
            <a:lvl5pPr marL="1554477" indent="0">
              <a:buNone/>
              <a:defRPr sz="1360" b="1"/>
            </a:lvl5pPr>
            <a:lvl6pPr marL="1943097" indent="0">
              <a:buNone/>
              <a:defRPr sz="1360" b="1"/>
            </a:lvl6pPr>
            <a:lvl7pPr marL="2331716" indent="0">
              <a:buNone/>
              <a:defRPr sz="1360" b="1"/>
            </a:lvl7pPr>
            <a:lvl8pPr marL="2720335" indent="0">
              <a:buNone/>
              <a:defRPr sz="1360" b="1"/>
            </a:lvl8pPr>
            <a:lvl9pPr marL="3108953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8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6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1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19" indent="0">
              <a:buNone/>
              <a:defRPr sz="1190"/>
            </a:lvl2pPr>
            <a:lvl3pPr marL="777239" indent="0">
              <a:buNone/>
              <a:defRPr sz="1020"/>
            </a:lvl3pPr>
            <a:lvl4pPr marL="1165858" indent="0">
              <a:buNone/>
              <a:defRPr sz="850"/>
            </a:lvl4pPr>
            <a:lvl5pPr marL="1554477" indent="0">
              <a:buNone/>
              <a:defRPr sz="850"/>
            </a:lvl5pPr>
            <a:lvl6pPr marL="1943097" indent="0">
              <a:buNone/>
              <a:defRPr sz="850"/>
            </a:lvl6pPr>
            <a:lvl7pPr marL="2331716" indent="0">
              <a:buNone/>
              <a:defRPr sz="850"/>
            </a:lvl7pPr>
            <a:lvl8pPr marL="2720335" indent="0">
              <a:buNone/>
              <a:defRPr sz="850"/>
            </a:lvl8pPr>
            <a:lvl9pPr marL="3108953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3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19" indent="0">
              <a:buNone/>
              <a:defRPr sz="2380"/>
            </a:lvl2pPr>
            <a:lvl3pPr marL="777239" indent="0">
              <a:buNone/>
              <a:defRPr sz="2040"/>
            </a:lvl3pPr>
            <a:lvl4pPr marL="1165858" indent="0">
              <a:buNone/>
              <a:defRPr sz="1700"/>
            </a:lvl4pPr>
            <a:lvl5pPr marL="1554477" indent="0">
              <a:buNone/>
              <a:defRPr sz="1700"/>
            </a:lvl5pPr>
            <a:lvl6pPr marL="1943097" indent="0">
              <a:buNone/>
              <a:defRPr sz="1700"/>
            </a:lvl6pPr>
            <a:lvl7pPr marL="2331716" indent="0">
              <a:buNone/>
              <a:defRPr sz="1700"/>
            </a:lvl7pPr>
            <a:lvl8pPr marL="2720335" indent="0">
              <a:buNone/>
              <a:defRPr sz="1700"/>
            </a:lvl8pPr>
            <a:lvl9pPr marL="3108953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3017521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19" indent="0">
              <a:buNone/>
              <a:defRPr sz="1190"/>
            </a:lvl2pPr>
            <a:lvl3pPr marL="777239" indent="0">
              <a:buNone/>
              <a:defRPr sz="1020"/>
            </a:lvl3pPr>
            <a:lvl4pPr marL="1165858" indent="0">
              <a:buNone/>
              <a:defRPr sz="850"/>
            </a:lvl4pPr>
            <a:lvl5pPr marL="1554477" indent="0">
              <a:buNone/>
              <a:defRPr sz="850"/>
            </a:lvl5pPr>
            <a:lvl6pPr marL="1943097" indent="0">
              <a:buNone/>
              <a:defRPr sz="850"/>
            </a:lvl6pPr>
            <a:lvl7pPr marL="2331716" indent="0">
              <a:buNone/>
              <a:defRPr sz="850"/>
            </a:lvl7pPr>
            <a:lvl8pPr marL="2720335" indent="0">
              <a:buNone/>
              <a:defRPr sz="850"/>
            </a:lvl8pPr>
            <a:lvl9pPr marL="3108953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5" y="535520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5" y="2677585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5615D-9070-46C0-8654-AA3EF9581F9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10" y="9322650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922B-21D4-41D3-B5FD-7A44DF1D7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1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39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39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29" indent="-194310" algn="l" defTabSz="77723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48" indent="-194310" algn="l" defTabSz="77723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68" indent="-194310" algn="l" defTabSz="77723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87" indent="-194310" algn="l" defTabSz="77723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06" indent="-194310" algn="l" defTabSz="77723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25" indent="-194310" algn="l" defTabSz="77723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44" indent="-194310" algn="l" defTabSz="77723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63" indent="-194310" algn="l" defTabSz="777239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19" algn="l" defTabSz="7772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39" algn="l" defTabSz="7772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58" algn="l" defTabSz="7772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77" algn="l" defTabSz="7772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097" algn="l" defTabSz="7772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16" algn="l" defTabSz="7772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35" algn="l" defTabSz="7772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53" algn="l" defTabSz="777239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>
            <a:extLst>
              <a:ext uri="{FF2B5EF4-FFF2-40B4-BE49-F238E27FC236}">
                <a16:creationId xmlns:a16="http://schemas.microsoft.com/office/drawing/2014/main" id="{B3793E9F-B1BE-D657-42F6-B9882FA68237}"/>
              </a:ext>
            </a:extLst>
          </p:cNvPr>
          <p:cNvSpPr/>
          <p:nvPr/>
        </p:nvSpPr>
        <p:spPr>
          <a:xfrm>
            <a:off x="1508594" y="1143104"/>
            <a:ext cx="285826" cy="340993"/>
          </a:xfrm>
          <a:custGeom>
            <a:avLst/>
            <a:gdLst/>
            <a:ahLst/>
            <a:cxnLst/>
            <a:rect l="l" t="t" r="r" b="b"/>
            <a:pathLst>
              <a:path w="367665" h="367665">
                <a:moveTo>
                  <a:pt x="188214" y="164185"/>
                </a:moveTo>
                <a:lnTo>
                  <a:pt x="179247" y="164185"/>
                </a:lnTo>
                <a:lnTo>
                  <a:pt x="179247" y="279450"/>
                </a:lnTo>
                <a:lnTo>
                  <a:pt x="188214" y="279450"/>
                </a:lnTo>
                <a:lnTo>
                  <a:pt x="188214" y="164185"/>
                </a:lnTo>
                <a:close/>
              </a:path>
              <a:path w="367665" h="367665">
                <a:moveTo>
                  <a:pt x="201015" y="104609"/>
                </a:moveTo>
                <a:lnTo>
                  <a:pt x="201002" y="103378"/>
                </a:lnTo>
                <a:lnTo>
                  <a:pt x="193268" y="95643"/>
                </a:lnTo>
                <a:lnTo>
                  <a:pt x="192049" y="95643"/>
                </a:lnTo>
                <a:lnTo>
                  <a:pt x="192049" y="108331"/>
                </a:lnTo>
                <a:lnTo>
                  <a:pt x="192036" y="117538"/>
                </a:lnTo>
                <a:lnTo>
                  <a:pt x="188315" y="121259"/>
                </a:lnTo>
                <a:lnTo>
                  <a:pt x="179120" y="121259"/>
                </a:lnTo>
                <a:lnTo>
                  <a:pt x="175387" y="117538"/>
                </a:lnTo>
                <a:lnTo>
                  <a:pt x="175412" y="108331"/>
                </a:lnTo>
                <a:lnTo>
                  <a:pt x="179120" y="104609"/>
                </a:lnTo>
                <a:lnTo>
                  <a:pt x="188315" y="104609"/>
                </a:lnTo>
                <a:lnTo>
                  <a:pt x="192049" y="108331"/>
                </a:lnTo>
                <a:lnTo>
                  <a:pt x="192049" y="95643"/>
                </a:lnTo>
                <a:lnTo>
                  <a:pt x="174167" y="95643"/>
                </a:lnTo>
                <a:lnTo>
                  <a:pt x="166433" y="103378"/>
                </a:lnTo>
                <a:lnTo>
                  <a:pt x="166446" y="122491"/>
                </a:lnTo>
                <a:lnTo>
                  <a:pt x="174167" y="130213"/>
                </a:lnTo>
                <a:lnTo>
                  <a:pt x="183718" y="130225"/>
                </a:lnTo>
                <a:lnTo>
                  <a:pt x="193281" y="130213"/>
                </a:lnTo>
                <a:lnTo>
                  <a:pt x="201002" y="122491"/>
                </a:lnTo>
                <a:lnTo>
                  <a:pt x="201002" y="121259"/>
                </a:lnTo>
                <a:lnTo>
                  <a:pt x="201015" y="104609"/>
                </a:lnTo>
                <a:close/>
              </a:path>
              <a:path w="367665" h="367665">
                <a:moveTo>
                  <a:pt x="367614" y="183807"/>
                </a:moveTo>
                <a:lnTo>
                  <a:pt x="361048" y="134950"/>
                </a:lnTo>
                <a:lnTo>
                  <a:pt x="358648" y="129273"/>
                </a:lnTo>
                <a:lnTo>
                  <a:pt x="358648" y="183807"/>
                </a:lnTo>
                <a:lnTo>
                  <a:pt x="352412" y="230289"/>
                </a:lnTo>
                <a:lnTo>
                  <a:pt x="334784" y="272059"/>
                </a:lnTo>
                <a:lnTo>
                  <a:pt x="307441" y="307441"/>
                </a:lnTo>
                <a:lnTo>
                  <a:pt x="272059" y="334784"/>
                </a:lnTo>
                <a:lnTo>
                  <a:pt x="230289" y="352412"/>
                </a:lnTo>
                <a:lnTo>
                  <a:pt x="183807" y="358648"/>
                </a:lnTo>
                <a:lnTo>
                  <a:pt x="137337" y="352412"/>
                </a:lnTo>
                <a:lnTo>
                  <a:pt x="95567" y="334784"/>
                </a:lnTo>
                <a:lnTo>
                  <a:pt x="60185" y="307441"/>
                </a:lnTo>
                <a:lnTo>
                  <a:pt x="32842" y="272059"/>
                </a:lnTo>
                <a:lnTo>
                  <a:pt x="15214" y="230289"/>
                </a:lnTo>
                <a:lnTo>
                  <a:pt x="8966" y="183807"/>
                </a:lnTo>
                <a:lnTo>
                  <a:pt x="15265" y="137337"/>
                </a:lnTo>
                <a:lnTo>
                  <a:pt x="32905" y="95605"/>
                </a:lnTo>
                <a:lnTo>
                  <a:pt x="60236" y="60236"/>
                </a:lnTo>
                <a:lnTo>
                  <a:pt x="95605" y="32905"/>
                </a:lnTo>
                <a:lnTo>
                  <a:pt x="137350" y="15252"/>
                </a:lnTo>
                <a:lnTo>
                  <a:pt x="183807" y="8966"/>
                </a:lnTo>
                <a:lnTo>
                  <a:pt x="230289" y="15214"/>
                </a:lnTo>
                <a:lnTo>
                  <a:pt x="272059" y="32842"/>
                </a:lnTo>
                <a:lnTo>
                  <a:pt x="307441" y="60185"/>
                </a:lnTo>
                <a:lnTo>
                  <a:pt x="334797" y="95605"/>
                </a:lnTo>
                <a:lnTo>
                  <a:pt x="352412" y="137350"/>
                </a:lnTo>
                <a:lnTo>
                  <a:pt x="358648" y="183807"/>
                </a:lnTo>
                <a:lnTo>
                  <a:pt x="358648" y="129273"/>
                </a:lnTo>
                <a:lnTo>
                  <a:pt x="342519" y="91046"/>
                </a:lnTo>
                <a:lnTo>
                  <a:pt x="313778" y="53835"/>
                </a:lnTo>
                <a:lnTo>
                  <a:pt x="276580" y="25095"/>
                </a:lnTo>
                <a:lnTo>
                  <a:pt x="238366" y="8966"/>
                </a:lnTo>
                <a:lnTo>
                  <a:pt x="183807" y="0"/>
                </a:lnTo>
                <a:lnTo>
                  <a:pt x="134950" y="6565"/>
                </a:lnTo>
                <a:lnTo>
                  <a:pt x="91046" y="25095"/>
                </a:lnTo>
                <a:lnTo>
                  <a:pt x="53848" y="53835"/>
                </a:lnTo>
                <a:lnTo>
                  <a:pt x="25095" y="91046"/>
                </a:lnTo>
                <a:lnTo>
                  <a:pt x="6565" y="134950"/>
                </a:lnTo>
                <a:lnTo>
                  <a:pt x="0" y="183807"/>
                </a:lnTo>
                <a:lnTo>
                  <a:pt x="6629" y="232676"/>
                </a:lnTo>
                <a:lnTo>
                  <a:pt x="25158" y="276529"/>
                </a:lnTo>
                <a:lnTo>
                  <a:pt x="53898" y="313715"/>
                </a:lnTo>
                <a:lnTo>
                  <a:pt x="91084" y="342455"/>
                </a:lnTo>
                <a:lnTo>
                  <a:pt x="134975" y="361010"/>
                </a:lnTo>
                <a:lnTo>
                  <a:pt x="183807" y="367614"/>
                </a:lnTo>
                <a:lnTo>
                  <a:pt x="232676" y="361048"/>
                </a:lnTo>
                <a:lnTo>
                  <a:pt x="276580" y="342519"/>
                </a:lnTo>
                <a:lnTo>
                  <a:pt x="313778" y="313778"/>
                </a:lnTo>
                <a:lnTo>
                  <a:pt x="342519" y="276580"/>
                </a:lnTo>
                <a:lnTo>
                  <a:pt x="361061" y="232651"/>
                </a:lnTo>
                <a:lnTo>
                  <a:pt x="367614" y="183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46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6438F0C-ED09-CBAB-7545-FE63994C0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44812"/>
              </p:ext>
            </p:extLst>
          </p:nvPr>
        </p:nvGraphicFramePr>
        <p:xfrm>
          <a:off x="529391" y="685024"/>
          <a:ext cx="6572450" cy="714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65557">
                  <a:extLst>
                    <a:ext uri="{9D8B030D-6E8A-4147-A177-3AD203B41FA5}">
                      <a16:colId xmlns:a16="http://schemas.microsoft.com/office/drawing/2014/main" val="3287662250"/>
                    </a:ext>
                  </a:extLst>
                </a:gridCol>
                <a:gridCol w="3047411">
                  <a:extLst>
                    <a:ext uri="{9D8B030D-6E8A-4147-A177-3AD203B41FA5}">
                      <a16:colId xmlns:a16="http://schemas.microsoft.com/office/drawing/2014/main" val="2552118949"/>
                    </a:ext>
                  </a:extLst>
                </a:gridCol>
                <a:gridCol w="2859482">
                  <a:extLst>
                    <a:ext uri="{9D8B030D-6E8A-4147-A177-3AD203B41FA5}">
                      <a16:colId xmlns:a16="http://schemas.microsoft.com/office/drawing/2014/main" val="1390711195"/>
                    </a:ext>
                  </a:extLst>
                </a:gridCol>
              </a:tblGrid>
              <a:tr h="9106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000" b="1" dirty="0">
                          <a:effectLst/>
                        </a:rPr>
                        <a:t>S. No. </a:t>
                      </a:r>
                      <a:r>
                        <a:rPr lang="en-US" sz="1000" b="1">
                          <a:effectLst/>
                        </a:rPr>
                        <a:t>[no] </a:t>
                      </a:r>
                      <a:endParaRPr lang="en-US" sz="1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000" b="1" dirty="0">
                          <a:effectLst/>
                        </a:rPr>
                        <a:t>Name Of </a:t>
                      </a:r>
                      <a:r>
                        <a:rPr lang="en-US" sz="1000" b="0" dirty="0">
                          <a:effectLst/>
                        </a:rPr>
                        <a:t>Vulnerability</a:t>
                      </a:r>
                      <a:r>
                        <a:rPr lang="en-US" sz="1000" b="1" dirty="0">
                          <a:effectLst/>
                        </a:rPr>
                        <a:t> : [NVT Name]</a:t>
                      </a:r>
                      <a:endParaRPr lang="en-US" sz="1000" b="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145" marR="17145" marT="17145" marB="171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000" b="1" dirty="0">
                          <a:effectLst/>
                        </a:rPr>
                        <a:t>CWE References (CVE-ID/ CWE-ID/ </a:t>
                      </a:r>
                      <a:r>
                        <a:rPr lang="en-US" sz="1000" b="1" dirty="0" err="1">
                          <a:effectLst/>
                        </a:rPr>
                        <a:t>Bugtag</a:t>
                      </a:r>
                      <a:r>
                        <a:rPr lang="en-US" sz="1000" b="1" dirty="0">
                          <a:effectLst/>
                        </a:rPr>
                        <a:t>-ID): [CVEs]</a:t>
                      </a: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485508803"/>
                  </a:ext>
                </a:extLst>
              </a:tr>
              <a:tr h="315484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000" b="1" dirty="0">
                          <a:effectLst/>
                        </a:rPr>
                        <a:t>Vulnerability Severity: [Severity]</a:t>
                      </a:r>
                      <a:endParaRPr lang="en-US" sz="1000" b="1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145" marR="17145" marT="17145" marB="1714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000" b="1" dirty="0">
                          <a:effectLst/>
                        </a:rPr>
                        <a:t>Risk Rating</a:t>
                      </a:r>
                      <a:r>
                        <a:rPr lang="en-US" sz="1000" b="1">
                          <a:effectLst/>
                        </a:rPr>
                        <a:t>: [Severity]</a:t>
                      </a:r>
                      <a:endParaRPr lang="en-US" sz="10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145" marR="17145" marT="17145" marB="17145"/>
                </a:tc>
                <a:extLst>
                  <a:ext uri="{0D108BD9-81ED-4DB2-BD59-A6C34878D82A}">
                    <a16:rowId xmlns:a16="http://schemas.microsoft.com/office/drawing/2014/main" val="2804671598"/>
                  </a:ext>
                </a:extLst>
              </a:tr>
              <a:tr h="364438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000" b="1" dirty="0">
                          <a:effectLst/>
                        </a:rPr>
                        <a:t>Vulnerable Asset / Link Path:    [IP]      Port: [Port]/[Port Protocol]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145" marR="17145" marT="17145" marB="1714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22666"/>
                  </a:ext>
                </a:extLst>
              </a:tr>
              <a:tr h="452339">
                <a:tc gridSpan="3"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Observation: </a:t>
                      </a:r>
                      <a:r>
                        <a:rPr lang="en-US" sz="1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.[Summary]</a:t>
                      </a:r>
                    </a:p>
                  </a:txBody>
                  <a:tcPr marL="17145" marR="17145" marT="17145" marB="1714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18349"/>
                  </a:ext>
                </a:extLst>
              </a:tr>
              <a:tr h="530719">
                <a:tc gridSpan="3">
                  <a:txBody>
                    <a:bodyPr/>
                    <a:lstStyle/>
                    <a:p>
                      <a:pPr marL="0" marR="0" lvl="0" indent="0" algn="l" defTabSz="77723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effectLst/>
                        </a:rPr>
                        <a:t>Insight: [</a:t>
                      </a:r>
                      <a:r>
                        <a:rPr lang="en-IN" sz="1000" b="1" dirty="0"/>
                        <a:t>Vulnerability</a:t>
                      </a:r>
                      <a:r>
                        <a:rPr lang="en-IN" sz="1000" dirty="0"/>
                        <a:t> </a:t>
                      </a:r>
                      <a:r>
                        <a:rPr lang="en-US" sz="1000" b="1" dirty="0">
                          <a:effectLst/>
                        </a:rPr>
                        <a:t>Insight]</a:t>
                      </a:r>
                      <a:endParaRPr lang="en-US" sz="1000" b="0" dirty="0">
                        <a:effectLst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145" marR="17145" marT="17145" marB="1714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198284"/>
                  </a:ext>
                </a:extLst>
              </a:tr>
              <a:tr h="3636312">
                <a:tc gridSpan="3"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Proof of Concept: </a:t>
                      </a: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145" marR="17145" marT="17145" marB="1714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80055"/>
                  </a:ext>
                </a:extLst>
              </a:tr>
              <a:tr h="311536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000" b="1" dirty="0">
                          <a:effectLst/>
                        </a:rPr>
                        <a:t>Recommendation: </a:t>
                      </a:r>
                      <a:r>
                        <a:rPr lang="en-US" sz="1000" b="0" dirty="0">
                          <a:effectLst/>
                        </a:rPr>
                        <a:t>- [Solution]</a:t>
                      </a:r>
                    </a:p>
                  </a:txBody>
                  <a:tcPr marL="17145" marR="17145" marT="17145" marB="1714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29004"/>
                  </a:ext>
                </a:extLst>
              </a:tr>
              <a:tr h="31153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Type: [</a:t>
                      </a:r>
                      <a:r>
                        <a:rPr lang="en-IN" sz="1000" dirty="0"/>
                        <a:t>Solution Type</a:t>
                      </a:r>
                      <a:r>
                        <a:rPr lang="en-US" sz="10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000" b="0" i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145" marR="17145" marT="17145" marB="1714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80862"/>
                  </a:ext>
                </a:extLst>
              </a:tr>
              <a:tr h="309944"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000" b="1" dirty="0">
                          <a:effectLst/>
                        </a:rPr>
                        <a:t>Status: </a:t>
                      </a:r>
                      <a:r>
                        <a:rPr lang="en-US" sz="1000" b="0" dirty="0">
                          <a:effectLst/>
                        </a:rPr>
                        <a:t>open</a:t>
                      </a:r>
                      <a:endParaRPr lang="en-US" sz="10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17145" marR="17145" marT="17145" marB="1714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84040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344DACA1-F618-D8C2-99FF-594AA429B93D}"/>
              </a:ext>
            </a:extLst>
          </p:cNvPr>
          <p:cNvSpPr txBox="1"/>
          <p:nvPr/>
        </p:nvSpPr>
        <p:spPr>
          <a:xfrm>
            <a:off x="673009" y="441052"/>
            <a:ext cx="4434931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" spc="10" dirty="0">
                <a:solidFill>
                  <a:srgbClr val="0D274D"/>
                </a:solidFill>
                <a:latin typeface="Lucida Sans Unicode"/>
                <a:cs typeface="Lucida Sans Unicode"/>
              </a:rPr>
              <a:t>[client] | Internal IT Infra Network Security Audit   </a:t>
            </a:r>
            <a:endParaRPr lang="en-US" sz="600" dirty="0">
              <a:latin typeface="Lucida Sans Unicode"/>
              <a:cs typeface="Lucida Sans Unicode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15CBBAA6-0E9E-1F9F-2D7A-59F9ACA67BA1}"/>
              </a:ext>
            </a:extLst>
          </p:cNvPr>
          <p:cNvSpPr txBox="1"/>
          <p:nvPr/>
        </p:nvSpPr>
        <p:spPr>
          <a:xfrm>
            <a:off x="673009" y="9561468"/>
            <a:ext cx="5960238" cy="377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en-US" sz="800" spc="85" dirty="0">
                <a:solidFill>
                  <a:srgbClr val="0D274D"/>
                </a:solidFill>
                <a:latin typeface="5"/>
              </a:rPr>
              <a:t>© 2025 </a:t>
            </a:r>
            <a:r>
              <a:rPr lang="en-US" sz="700" dirty="0">
                <a:latin typeface="5"/>
                <a:cs typeface="Lucida Sans Unicode"/>
              </a:rPr>
              <a:t>[service provider]</a:t>
            </a:r>
            <a:r>
              <a:rPr lang="en-US" sz="800" spc="85" dirty="0">
                <a:solidFill>
                  <a:srgbClr val="0D274D"/>
                </a:solidFill>
                <a:latin typeface="5"/>
              </a:rPr>
              <a:t> and/or its affiliates. </a:t>
            </a:r>
          </a:p>
          <a:p>
            <a:pPr marL="12700">
              <a:spcBef>
                <a:spcPts val="100"/>
              </a:spcBef>
            </a:pPr>
            <a:r>
              <a:rPr lang="en-US" sz="800" spc="85" dirty="0">
                <a:solidFill>
                  <a:srgbClr val="0D274D"/>
                </a:solidFill>
                <a:latin typeface="5"/>
              </a:rPr>
              <a:t>All rights reserved.</a:t>
            </a:r>
            <a:endParaRPr lang="en-US" sz="800" spc="25" dirty="0">
              <a:solidFill>
                <a:srgbClr val="0D274D"/>
              </a:solidFill>
              <a:latin typeface="5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600" dirty="0">
              <a:latin typeface="5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69431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</TotalTime>
  <Words>113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5</vt:lpstr>
      <vt:lpstr>Arial</vt:lpstr>
      <vt:lpstr>Calibri</vt:lpstr>
      <vt:lpstr>Calibri Light</vt:lpstr>
      <vt:lpstr>Lucida Sans Unicode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Jayesh Raj Gussar</dc:creator>
  <cp:lastModifiedBy>Jayesh Raj Gussar</cp:lastModifiedBy>
  <cp:revision>30</cp:revision>
  <dcterms:created xsi:type="dcterms:W3CDTF">2025-06-10T12:54:31Z</dcterms:created>
  <dcterms:modified xsi:type="dcterms:W3CDTF">2025-06-23T06:17:00Z</dcterms:modified>
</cp:coreProperties>
</file>