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116" autoAdjust="0"/>
  </p:normalViewPr>
  <p:slideViewPr>
    <p:cSldViewPr>
      <p:cViewPr varScale="1">
        <p:scale>
          <a:sx n="50" d="100"/>
          <a:sy n="50" d="100"/>
        </p:scale>
        <p:origin x="94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BC90-985A-47E2-BB9F-15F03C31184F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411D-F4E1-4EF4-9FC3-0C8F1F689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4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411D-F4E1-4EF4-9FC3-0C8F1F68931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43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411D-F4E1-4EF4-9FC3-0C8F1F68931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8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411D-F4E1-4EF4-9FC3-0C8F1F68931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7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1028700" y="1823146"/>
            <a:ext cx="16230600" cy="120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49"/>
              </a:lnSpc>
            </a:pPr>
            <a:r>
              <a:rPr lang="en-US" sz="8499" dirty="0">
                <a:solidFill>
                  <a:srgbClr val="000000"/>
                </a:solidFill>
                <a:latin typeface="DM Sans Bold"/>
              </a:rPr>
              <a:t>Personal Portfolio</a:t>
            </a:r>
          </a:p>
        </p:txBody>
      </p:sp>
      <p:pic>
        <p:nvPicPr>
          <p:cNvPr id="1026" name="Picture 2" descr="Psychology In Web Design: How To Influence Consumer Choice - Usability Geek">
            <a:extLst>
              <a:ext uri="{FF2B5EF4-FFF2-40B4-BE49-F238E27FC236}">
                <a16:creationId xmlns:a16="http://schemas.microsoft.com/office/drawing/2014/main" id="{7B4ECD00-E1F7-7E29-6127-B853631F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59" y="3619500"/>
            <a:ext cx="9300482" cy="5208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946"/>
    </mc:Choice>
    <mc:Fallback xmlns="">
      <p:transition spd="slow" advTm="3439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>
                <a:solidFill>
                  <a:srgbClr val="000000"/>
                </a:solidFill>
                <a:latin typeface="DM Sans Bold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7800" y="1864809"/>
            <a:ext cx="15811500" cy="3364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3200" dirty="0">
                <a:effectLst/>
                <a:ea typeface="Arial" panose="020B0604020202020204" pitchFamily="34" charset="0"/>
              </a:rPr>
              <a:t>The objective of a portfolio website project is typically to showcase an individual or organization's skills, experiences, and work in a professional and appealing manner to potential clients, employers, or customers. </a:t>
            </a:r>
            <a:endParaRPr lang="en-IN" sz="3200" dirty="0">
              <a:effectLst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3200" dirty="0">
                <a:effectLst/>
                <a:ea typeface="Arial" panose="020B0604020202020204" pitchFamily="34" charset="0"/>
              </a:rPr>
              <a:t>The aim is to create an online presence that showcases the individual or organization's abilities and strengths and provides an effective platform for marketing their services or products. </a:t>
            </a:r>
            <a:endParaRPr lang="en-IN" sz="3200" dirty="0">
              <a:effectLst/>
              <a:ea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5229448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Benefits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0732" y="6162697"/>
            <a:ext cx="1623060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88998" lvl="1" indent="-4572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Professionalism: A well-designed portfolio website can demonstrate your professionalism and expertise to potential clients, employers, or collaborators.</a:t>
            </a:r>
          </a:p>
          <a:p>
            <a:pPr marL="888998" lvl="1" indent="-4572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Credibility: A portfolio website can help you build credibility by showcasing your past work and accomplishment.</a:t>
            </a:r>
          </a:p>
          <a:p>
            <a:pPr marL="888998" lvl="1" indent="-4572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Accessibility: A portfolio website can make it easier for others to find and view your work, which can help increase your visibility and lead to new opportunities.</a:t>
            </a:r>
          </a:p>
          <a:p>
            <a:pPr marL="888998" lvl="1" indent="-457200"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D1D5DB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>
                <a:solidFill>
                  <a:srgbClr val="000000"/>
                </a:solidFill>
                <a:latin typeface="DM Sans Bold"/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426FE-597A-85C7-3B77-25C02BFF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49781"/>
            <a:ext cx="15392400" cy="7686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A031E5-B56A-269A-3A06-29E7DFED1145}"/>
              </a:ext>
            </a:extLst>
          </p:cNvPr>
          <p:cNvSpPr/>
          <p:nvPr/>
        </p:nvSpPr>
        <p:spPr>
          <a:xfrm>
            <a:off x="4419600" y="8191500"/>
            <a:ext cx="1676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EB1AF-77B6-9BB7-9688-745D55556A52}"/>
              </a:ext>
            </a:extLst>
          </p:cNvPr>
          <p:cNvSpPr/>
          <p:nvPr/>
        </p:nvSpPr>
        <p:spPr>
          <a:xfrm>
            <a:off x="3810000" y="6941818"/>
            <a:ext cx="4191000" cy="2794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66160F-6281-805C-5FA1-1BEC3AAC8E93}"/>
              </a:ext>
            </a:extLst>
          </p:cNvPr>
          <p:cNvSpPr/>
          <p:nvPr/>
        </p:nvSpPr>
        <p:spPr>
          <a:xfrm>
            <a:off x="1676400" y="5016666"/>
            <a:ext cx="1828800" cy="1752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End</a:t>
            </a:r>
            <a:endParaRPr lang="en-IN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BD68BB-A9F4-8810-D755-60FEE1012737}"/>
              </a:ext>
            </a:extLst>
          </p:cNvPr>
          <p:cNvCxnSpPr>
            <a:endCxn id="8" idx="6"/>
          </p:cNvCxnSpPr>
          <p:nvPr/>
        </p:nvCxnSpPr>
        <p:spPr>
          <a:xfrm flipH="1">
            <a:off x="3505200" y="5892966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1: Collection Of data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638300"/>
            <a:ext cx="16230600" cy="7806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Personal information: This could include your name, contact information, location, and a brief biography.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Work history: A summary of your past work experiences, including job titles, dates, and companies you have worked for.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Skills: A list of your key skills and areas of expertise, such as programming languages, software tools, and design skills.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Education: A summary of your formal education, including degrees, schools attended, and dates.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Projects: Detailed descriptions and examples of your past projects, including images, videos, and other multimedia elements.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Social media links: Connections to your social media profiles, such as LinkedIn, Twitter, or Instagram, which can help visitors find and follow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2: Make Prototype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9200" y="1714500"/>
            <a:ext cx="16230600" cy="7755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Define the purpose and goals: Determine what you want to achieve with your portfolio website and the type of content you want to display.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Research and gather inspiration: Look at other portfolio websites to gather inspiration and see what features and design elements you like.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Create a wireframe: This is a basic layout of your website's structure and content placement.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Choose a design and color scheme: Decide on the overall look and feel of your website, including font choices and color palettes.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Develop the content: Write your about page, create and add images and videos of your work, and include any relevant details about your skills and experience.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Build the website: Use a website builder or write the code yourself to create the actual website.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Test and refine: Test your website on different devices and browsers and make any necessary adjustments to ensure it is functioning as intended.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3: Code development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51685"/>
            <a:ext cx="16230600" cy="5847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Plan the layout and structure of the website. Decide what information you want to display and how you want to present it.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Create the HTML structure of the website in this all basic information will be present.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Style the website using CSS. Use CSS selectors to target specific HTML elements and apply styles to them.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Add interactivity to the website using JavaScript. You can use JavaScript to handle user interactions, update content dynamically, and add animations.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endParaRPr lang="en-US" sz="3399" spc="33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4: Upload on GitHub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7800" y="2324100"/>
            <a:ext cx="16230600" cy="7263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Create a GitHub account: If you don't have a GitHub account, you need to sign up for one.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Create a new repository: Go to your GitHub account and click on the "New repository" button. Give your repository a name, add a brief description, and choose whether it should be public or private.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Initialize the repository with a README file: This will make it easier to upload your files.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Add your project files: You can either upload your files through the GitHub website or use the command-line interface (CLI).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Verify that your project files are now on GitHub by checking the repository on the GitHub website.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0" i="0" dirty="0">
              <a:effectLst/>
              <a:latin typeface="+mj-lt"/>
            </a:endParaRP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endParaRPr lang="en-US" sz="3399" spc="33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5: Deploy on Internet or Web hosting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51685"/>
            <a:ext cx="16230600" cy="827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Choose a hosting service: There are many web hosting services available, such as GitHub Pages, Heroku, Amazon Web Services (AWS), and many others. Choose the one that best suits your needs.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Prepare your website files: Make sure your website files are ready for deployment, including HTML, CSS, JavaScript, and any other necessary files.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Create a deployment package: This is a zipped file that contains all your website files. The format may vary depending on your hosting service.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Upload the deployment package: Depending on your hosting service, you may need to use a web interface or command-line tools to upload your deployment package.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Configure your website: This step may include setting up a domain name, configuring SSL certificates, and setting up any other necessary configurations.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Test your website: Once your website is deployed, make sure to test it thoroughly to ensure that everything is working as expected.</a:t>
            </a:r>
          </a:p>
          <a:p>
            <a:pPr algn="just"/>
            <a:br>
              <a:rPr lang="en-US" sz="3600" dirty="0">
                <a:latin typeface="+mj-lt"/>
              </a:rPr>
            </a:br>
            <a:endParaRPr lang="en-US" sz="3399" spc="33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6700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Frequent Q&amp;A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3000" y="1318260"/>
            <a:ext cx="16878300" cy="8823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399" spc="33" dirty="0">
                <a:solidFill>
                  <a:srgbClr val="000000"/>
                </a:solidFill>
                <a:latin typeface="+mj-lt"/>
              </a:rPr>
              <a:t>Q) </a:t>
            </a:r>
            <a:r>
              <a:rPr lang="en-US" sz="3399" b="1" spc="33" dirty="0">
                <a:solidFill>
                  <a:srgbClr val="000000"/>
                </a:solidFill>
                <a:latin typeface="+mj-lt"/>
              </a:rPr>
              <a:t>What is the source of the data?</a:t>
            </a:r>
          </a:p>
          <a:p>
            <a:pPr marL="734059" lvl="1" indent="-367030" algn="just">
              <a:lnSpc>
                <a:spcPct val="150000"/>
              </a:lnSpc>
              <a:buFont typeface="Arial"/>
              <a:buChar char="•"/>
            </a:pPr>
            <a:r>
              <a:rPr lang="en-US" sz="3399" spc="33" dirty="0">
                <a:solidFill>
                  <a:srgbClr val="000000"/>
                </a:solidFill>
                <a:latin typeface="+mj-lt"/>
              </a:rPr>
              <a:t>Data will be collected from person whose portfolio should make.</a:t>
            </a:r>
          </a:p>
          <a:p>
            <a:pPr algn="just">
              <a:lnSpc>
                <a:spcPct val="150000"/>
              </a:lnSpc>
            </a:pPr>
            <a:r>
              <a:rPr lang="en-US" sz="3399" spc="33" dirty="0">
                <a:solidFill>
                  <a:srgbClr val="000000"/>
                </a:solidFill>
                <a:latin typeface="+mj-lt"/>
              </a:rPr>
              <a:t>Q) </a:t>
            </a:r>
            <a:r>
              <a:rPr lang="en-US" sz="3399" b="1" spc="33" dirty="0">
                <a:solidFill>
                  <a:srgbClr val="000000"/>
                </a:solidFill>
                <a:latin typeface="+mj-lt"/>
              </a:rPr>
              <a:t>What is the complete flow of your project?</a:t>
            </a:r>
          </a:p>
          <a:p>
            <a:pPr marL="734059" lvl="1" indent="-367030" algn="just">
              <a:lnSpc>
                <a:spcPct val="150000"/>
              </a:lnSpc>
              <a:buFont typeface="Arial"/>
              <a:buChar char="•"/>
            </a:pPr>
            <a:r>
              <a:rPr lang="en-US" sz="3399" spc="33" dirty="0">
                <a:solidFill>
                  <a:srgbClr val="000000"/>
                </a:solidFill>
                <a:latin typeface="+mj-lt"/>
              </a:rPr>
              <a:t>Refer to slide no 3 for better understanding.</a:t>
            </a:r>
          </a:p>
          <a:p>
            <a:pPr algn="just">
              <a:lnSpc>
                <a:spcPct val="150000"/>
              </a:lnSpc>
            </a:pPr>
            <a:r>
              <a:rPr lang="en-US" sz="3399" spc="33" dirty="0">
                <a:solidFill>
                  <a:srgbClr val="000000"/>
                </a:solidFill>
                <a:latin typeface="+mj-lt"/>
              </a:rPr>
              <a:t>Q) </a:t>
            </a:r>
            <a:r>
              <a:rPr lang="en-US" sz="3399" b="1" spc="33" dirty="0">
                <a:solidFill>
                  <a:srgbClr val="000000"/>
                </a:solidFill>
                <a:latin typeface="+mj-lt"/>
              </a:rPr>
              <a:t>What techniques were you using for making the website?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HTML and CSS: These are the basic building blocks of any website, and are used to define the structure and style of a portfolio website.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JavaScript: JavaScript is a programming language that can be used to add interactivity and dynamic content to a portfolio website.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Responsive design: This is a technique that allows a website to adapt to different screen sizes and devices, ensuring that it looks good on desktops, laptops, tablets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995</Words>
  <Application>Microsoft Office PowerPoint</Application>
  <PresentationFormat>Custom</PresentationFormat>
  <Paragraphs>56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DM Sans Bold</vt:lpstr>
      <vt:lpstr>Symbol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Project Report</dc:title>
  <dc:creator>DELL</dc:creator>
  <cp:lastModifiedBy>Jayesh Rajput</cp:lastModifiedBy>
  <cp:revision>7</cp:revision>
  <dcterms:created xsi:type="dcterms:W3CDTF">2006-08-16T00:00:00Z</dcterms:created>
  <dcterms:modified xsi:type="dcterms:W3CDTF">2023-02-18T06:42:05Z</dcterms:modified>
  <dc:identifier>DAEo9nKBvsQ</dc:identifier>
</cp:coreProperties>
</file>