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38B8BDF-0FBF-45F8-943D-919E9FED7F5B}" type="datetimeFigureOut">
              <a:rPr lang="en-US" smtClean="0"/>
              <a:t>1/8/2020</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9A6AE41-66B8-4626-A22C-1ABA828F411C}"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38B8BDF-0FBF-45F8-943D-919E9FED7F5B}" type="datetimeFigureOut">
              <a:rPr lang="en-US" smtClean="0"/>
              <a:t>1/8/2020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9A6AE41-66B8-4626-A22C-1ABA828F411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38B8BDF-0FBF-45F8-943D-919E9FED7F5B}" type="datetimeFigureOut">
              <a:rPr lang="en-US" smtClean="0"/>
              <a:t>1/8/2020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9A6AE41-66B8-4626-A22C-1ABA828F411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38B8BDF-0FBF-45F8-943D-919E9FED7F5B}" type="datetimeFigureOut">
              <a:rPr lang="en-US" smtClean="0"/>
              <a:t>1/8/2020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9A6AE41-66B8-4626-A22C-1ABA828F411C}"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38B8BDF-0FBF-45F8-943D-919E9FED7F5B}" type="datetimeFigureOut">
              <a:rPr lang="en-US" smtClean="0"/>
              <a:t>1/8/2020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9A6AE41-66B8-4626-A22C-1ABA828F411C}"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38B8BDF-0FBF-45F8-943D-919E9FED7F5B}" type="datetimeFigureOut">
              <a:rPr lang="en-US" smtClean="0"/>
              <a:t>1/8/2020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9A6AE41-66B8-4626-A22C-1ABA828F411C}"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38B8BDF-0FBF-45F8-943D-919E9FED7F5B}" type="datetimeFigureOut">
              <a:rPr lang="en-US" smtClean="0"/>
              <a:t>1/8/2020</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79A6AE41-66B8-4626-A22C-1ABA828F411C}"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38B8BDF-0FBF-45F8-943D-919E9FED7F5B}" type="datetimeFigureOut">
              <a:rPr lang="en-US" smtClean="0"/>
              <a:t>1/8/2020</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79A6AE41-66B8-4626-A22C-1ABA828F411C}"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38B8BDF-0FBF-45F8-943D-919E9FED7F5B}" type="datetimeFigureOut">
              <a:rPr lang="en-US" smtClean="0"/>
              <a:t>1/8/2020</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79A6AE41-66B8-4626-A22C-1ABA828F411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38B8BDF-0FBF-45F8-943D-919E9FED7F5B}" type="datetimeFigureOut">
              <a:rPr lang="en-US" smtClean="0"/>
              <a:t>1/8/2020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9A6AE41-66B8-4626-A22C-1ABA828F411C}"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38B8BDF-0FBF-45F8-943D-919E9FED7F5B}" type="datetimeFigureOut">
              <a:rPr lang="en-US" smtClean="0"/>
              <a:t>1/8/2020</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9A6AE41-66B8-4626-A22C-1ABA828F411C}"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38B8BDF-0FBF-45F8-943D-919E9FED7F5B}" type="datetimeFigureOut">
              <a:rPr lang="en-US" smtClean="0"/>
              <a:t>1/8/2020</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9A6AE41-66B8-4626-A22C-1ABA828F411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85795"/>
            <a:ext cx="7772400" cy="2796568"/>
          </a:xfrm>
        </p:spPr>
        <p:txBody>
          <a:bodyPr numCol="1">
            <a:normAutofit/>
          </a:bodyPr>
          <a:lstStyle/>
          <a:p>
            <a:pPr algn="l"/>
            <a:r>
              <a:rPr lang="en-IN" dirty="0" smtClean="0"/>
              <a:t/>
            </a:r>
            <a:br>
              <a:rPr lang="en-IN" dirty="0" smtClean="0"/>
            </a:br>
            <a:endParaRPr lang="en-IN" dirty="0"/>
          </a:p>
        </p:txBody>
      </p:sp>
      <p:sp>
        <p:nvSpPr>
          <p:cNvPr id="4" name="Subtitle 2"/>
          <p:cNvSpPr>
            <a:spLocks noGrp="1"/>
          </p:cNvSpPr>
          <p:nvPr>
            <p:ph type="subTitle" idx="1"/>
          </p:nvPr>
        </p:nvSpPr>
        <p:spPr>
          <a:xfrm>
            <a:off x="685800" y="2143116"/>
            <a:ext cx="7772400" cy="2668195"/>
          </a:xfrm>
        </p:spPr>
        <p:txBody>
          <a:bodyPr/>
          <a:lstStyle/>
          <a:p>
            <a:pPr algn="ctr"/>
            <a:r>
              <a:rPr lang="en-IN" sz="4800" b="1" dirty="0" smtClean="0">
                <a:latin typeface="Times New Roman" pitchFamily="18" charset="0"/>
                <a:cs typeface="Times New Roman" pitchFamily="18" charset="0"/>
              </a:rPr>
              <a:t>Twitter Sentiment Analysis Based on Ordinal Regression</a:t>
            </a:r>
          </a:p>
          <a:p>
            <a:pPr algn="ct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nSpc>
                <a:spcPct val="150000"/>
              </a:lnSpc>
              <a:buNone/>
            </a:pPr>
            <a:r>
              <a:rPr lang="en-IN" sz="2800" dirty="0" smtClean="0">
                <a:latin typeface="Times New Roman" pitchFamily="18" charset="0"/>
                <a:cs typeface="Times New Roman" pitchFamily="18" charset="0"/>
              </a:rPr>
              <a:t>  Twitter </a:t>
            </a:r>
            <a:r>
              <a:rPr lang="en-IN" sz="2800" dirty="0" smtClean="0">
                <a:latin typeface="Times New Roman" pitchFamily="18" charset="0"/>
                <a:cs typeface="Times New Roman" pitchFamily="18" charset="0"/>
              </a:rPr>
              <a:t>sentiment analysis is currently a popular topic for research. Such analysis is useful because it gathers and classifies public opinion by analyzing big social data. However, Twitter data have certain characteristics that cause difficulty in conducting sentiment analysis in contrast to analyzing other types of data.</a:t>
            </a:r>
            <a:endParaRPr lang="en-IN" sz="28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IN" sz="4000" u="sng" dirty="0" smtClean="0">
                <a:effectLst/>
                <a:latin typeface="Times New Roman" pitchFamily="18" charset="0"/>
                <a:cs typeface="Times New Roman" pitchFamily="18" charset="0"/>
              </a:rPr>
              <a:t>Introduction</a:t>
            </a:r>
            <a:endParaRPr lang="en-IN" sz="4000" u="sng" dirty="0">
              <a:effectLst/>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4422"/>
            <a:ext cx="8229600" cy="5643578"/>
          </a:xfrm>
        </p:spPr>
        <p:txBody>
          <a:bodyPr>
            <a:noAutofit/>
          </a:bodyPr>
          <a:lstStyle/>
          <a:p>
            <a:pPr>
              <a:lnSpc>
                <a:spcPct val="170000"/>
              </a:lnSpc>
            </a:pPr>
            <a:r>
              <a:rPr lang="en-IN" sz="1900" dirty="0" smtClean="0">
                <a:latin typeface="Times New Roman" pitchFamily="18" charset="0"/>
                <a:cs typeface="Times New Roman" pitchFamily="18" charset="0"/>
              </a:rPr>
              <a:t>In recent years, research on Twitter sentiment analysis, which analyzes Twitter data (tweets) to extract user sentiments about a topic, has grown rapidly. Many researchers prefer the use of machine learning algorithms for such analysis. This study aims to perform a detailed sentiment analysis of tweets based on ordinal regression using machine learning techniques. The proposed approach consists of first pre-processing tweets and using a feature extraction method that creates an efficient feature. Then, under several classes, these features scoring and balancing. Multinomial logistic regression (</a:t>
            </a:r>
            <a:r>
              <a:rPr lang="en-IN" sz="1900" dirty="0" err="1" smtClean="0">
                <a:latin typeface="Times New Roman" pitchFamily="18" charset="0"/>
                <a:cs typeface="Times New Roman" pitchFamily="18" charset="0"/>
              </a:rPr>
              <a:t>SoftMax</a:t>
            </a:r>
            <a:r>
              <a:rPr lang="en-IN" sz="1900" dirty="0" smtClean="0">
                <a:latin typeface="Times New Roman" pitchFamily="18" charset="0"/>
                <a:cs typeface="Times New Roman" pitchFamily="18" charset="0"/>
              </a:rPr>
              <a:t>), Support Vector Regression (SVR), Decision Trees (DTs), and Random Forest (RF) algorithms are used for sentiment </a:t>
            </a:r>
            <a:r>
              <a:rPr lang="en-IN" sz="1900" dirty="0" smtClean="0">
                <a:latin typeface="Times New Roman" pitchFamily="18" charset="0"/>
                <a:cs typeface="Times New Roman" pitchFamily="18" charset="0"/>
              </a:rPr>
              <a:t>analysis.</a:t>
            </a:r>
            <a:endParaRPr lang="en-IN" sz="19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IN" sz="4000" u="sng" dirty="0" smtClean="0">
                <a:effectLst/>
                <a:latin typeface="Times New Roman" pitchFamily="18" charset="0"/>
                <a:cs typeface="Times New Roman" pitchFamily="18" charset="0"/>
              </a:rPr>
              <a:t>Abstract</a:t>
            </a:r>
            <a:endParaRPr lang="en-IN" sz="4000" u="sng" dirty="0">
              <a:effectLst/>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a:lnSpc>
                <a:spcPct val="170000"/>
              </a:lnSpc>
            </a:pPr>
            <a:r>
              <a:rPr lang="en-IN" dirty="0" smtClean="0">
                <a:latin typeface="Times New Roman" pitchFamily="18" charset="0"/>
                <a:cs typeface="Times New Roman" pitchFamily="18" charset="0"/>
              </a:rPr>
              <a:t>The proposed system is basically composed of four main modules. The first module is data acquisition, which is a process of gathering </a:t>
            </a:r>
            <a:r>
              <a:rPr lang="en-IN" dirty="0" err="1" smtClean="0">
                <a:latin typeface="Times New Roman" pitchFamily="18" charset="0"/>
                <a:cs typeface="Times New Roman" pitchFamily="18" charset="0"/>
              </a:rPr>
              <a:t>labeled</a:t>
            </a:r>
            <a:r>
              <a:rPr lang="en-IN" dirty="0" smtClean="0">
                <a:latin typeface="Times New Roman" pitchFamily="18" charset="0"/>
                <a:cs typeface="Times New Roman" pitchFamily="18" charset="0"/>
              </a:rPr>
              <a:t> tweets to perform sentiment analysis; the second module, this dataset undergoes various steps of </a:t>
            </a:r>
            <a:r>
              <a:rPr lang="en-IN" dirty="0" err="1" smtClean="0">
                <a:latin typeface="Times New Roman" pitchFamily="18" charset="0"/>
                <a:cs typeface="Times New Roman" pitchFamily="18" charset="0"/>
              </a:rPr>
              <a:t>preprocessing</a:t>
            </a:r>
            <a:r>
              <a:rPr lang="en-IN" dirty="0" smtClean="0">
                <a:latin typeface="Times New Roman" pitchFamily="18" charset="0"/>
                <a:cs typeface="Times New Roman" pitchFamily="18" charset="0"/>
              </a:rPr>
              <a:t> to transform and refine tweets into a data set that can be easily used for subsequent analysis. The third module concerns the extraction of relevant features for building a classification model. Then, the balancing and scoring tweets technique is illustrated. The last module is applying different machine learning classifiers that classify the tweets into high positive, moderate positive, neutral, moderate negative, and high negative.</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IN" sz="4000" u="sng" dirty="0" smtClean="0">
                <a:effectLst/>
                <a:latin typeface="Times New Roman" pitchFamily="18" charset="0"/>
                <a:cs typeface="Times New Roman" pitchFamily="18" charset="0"/>
              </a:rPr>
              <a:t>Modules</a:t>
            </a:r>
            <a:endParaRPr lang="en-IN" sz="4000" u="sng" dirty="0">
              <a:effectLst/>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43182"/>
            <a:ext cx="8229600" cy="3364109"/>
          </a:xfrm>
        </p:spPr>
        <p:txBody>
          <a:bodyPr>
            <a:normAutofit/>
          </a:bodyPr>
          <a:lstStyle/>
          <a:p>
            <a:pPr algn="ctr">
              <a:buNone/>
            </a:pPr>
            <a:r>
              <a:rPr lang="en-IN" sz="4800" b="1" dirty="0" smtClean="0">
                <a:latin typeface="Times New Roman" pitchFamily="18" charset="0"/>
                <a:cs typeface="Times New Roman" pitchFamily="18" charset="0"/>
              </a:rPr>
              <a:t>THANK YOU</a:t>
            </a:r>
            <a:endParaRPr lang="en-IN" sz="4800" b="1"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21</TotalTime>
  <Words>303</Words>
  <Application>Microsoft Office PowerPoint</Application>
  <PresentationFormat>On-screen Show (4:3)</PresentationFormat>
  <Paragraphs>9</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Concourse</vt:lpstr>
      <vt:lpstr> </vt:lpstr>
      <vt:lpstr>Introduction</vt:lpstr>
      <vt:lpstr>Abstract</vt:lpstr>
      <vt:lpstr>Modules</vt:lpstr>
      <vt:lpstr>Slide 5</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jayesh Rao</dc:creator>
  <cp:lastModifiedBy>jayesh Rao</cp:lastModifiedBy>
  <cp:revision>3</cp:revision>
  <dcterms:created xsi:type="dcterms:W3CDTF">2020-01-08T17:54:40Z</dcterms:created>
  <dcterms:modified xsi:type="dcterms:W3CDTF">2020-01-08T18:16:23Z</dcterms:modified>
</cp:coreProperties>
</file>