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53691-9C38-425D-8830-5EFA699A1260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E190D-CC61-41C9-AC27-9B372943698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E190D-CC61-41C9-AC27-9B3729436986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31FA10-F312-4D2F-B10E-20134209B026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E4497B-AD60-4C4C-89BC-4BE6CF4A7DD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305800" cy="2664296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Twitter Sentimental Analysis Using Ordinal Regression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 Twitter sentiment analysis, which analyzes Twitter data (tweets) to extract user sentiments about a topic, has grown rapidly. Many researchers prefer the use of machine learning algorithms for such analysis. This study aims to perform a detailed sentiment analysis of tweets based on ordinal regression using machine learning techniques. The proposed approach consists of first pre-processing tweets and using a feature extraction method that creates an efficient feature. Then, under several classes, these features scoring and balancing. Multinomial logistic regression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), Support Vector Regression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SVR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), Decision Trees (DTs), and Random Forest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algorithms are used for sentiment analysis classification in the proposed framework.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rapid development of social networks and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microblogging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websites.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Microblogging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websites have become one of the largest web destinations for people to express their thoughts, opinions, and attitudes about different topics [1], [2]. Twitter is a widely used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microblogging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platform and social networking service that generates a vast amount of information. In recent years, researchers preferably made the use of social data for the sentiment analysis of people’s opinions on a product, topic, or event. Sentiment analysis, also known as opinion mining, is an important natural language processing task. This process determines the sentiment orientation of a text as positive, negative, or neutral Twitter sentiment analysis is currently a popular topic for research. 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60000"/>
              </a:lnSpc>
              <a:buNone/>
            </a:pP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2700" b="1" i="1" dirty="0" smtClean="0"/>
              <a:t/>
            </a:r>
            <a:br>
              <a:rPr lang="en-US" sz="2700" b="1" i="1" dirty="0" smtClean="0"/>
            </a:br>
            <a:r>
              <a:rPr lang="en-US" sz="2700" b="1" i="1" dirty="0" smtClean="0"/>
              <a:t>									</a:t>
            </a:r>
            <a:br>
              <a:rPr lang="en-US" sz="2700" b="1" i="1" dirty="0" smtClean="0"/>
            </a:br>
            <a:r>
              <a:rPr lang="en-IN" sz="2700" b="1" i="1" dirty="0" smtClean="0"/>
              <a:t/>
            </a:r>
            <a:br>
              <a:rPr lang="en-IN" sz="2700" b="1" i="1" dirty="0" smtClean="0"/>
            </a:br>
            <a:r>
              <a:rPr lang="en-IN" sz="2700" b="1" i="1" dirty="0" smtClean="0"/>
              <a:t>Software Requirements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Hardware  Requirements  :-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Operating System supported by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1. Windows 7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2. Windows  XP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3 . Windows 8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Processor – Pentium IV or higher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RAM         -- 256 MB 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Space on Hard Disk --  Minimum 512 MB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  Software  Requirements   :-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IN" dirty="0" smtClean="0"/>
          </a:p>
          <a:p>
            <a:pPr lvl="0">
              <a:buNone/>
            </a:pPr>
            <a:r>
              <a:rPr lang="en-US" b="1" dirty="0" smtClean="0"/>
              <a:t> </a:t>
            </a:r>
            <a:r>
              <a:rPr lang="en-US" dirty="0" smtClean="0"/>
              <a:t>For developing the Application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1.  Python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2. </a:t>
            </a:r>
            <a:r>
              <a:rPr lang="en-US" dirty="0" err="1" smtClean="0"/>
              <a:t>Django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3. </a:t>
            </a:r>
            <a:r>
              <a:rPr lang="en-US" dirty="0" err="1" smtClean="0"/>
              <a:t>Mysql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4. </a:t>
            </a:r>
            <a:r>
              <a:rPr lang="en-US" dirty="0" err="1" smtClean="0"/>
              <a:t>Mysqlclient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5. </a:t>
            </a:r>
            <a:r>
              <a:rPr lang="en-US" dirty="0" err="1" smtClean="0"/>
              <a:t>WampServer</a:t>
            </a:r>
            <a:r>
              <a:rPr lang="en-US" dirty="0" smtClean="0"/>
              <a:t> 2.4</a:t>
            </a:r>
            <a:endParaRPr lang="en-IN" dirty="0" smtClean="0"/>
          </a:p>
          <a:p>
            <a:pPr lvl="0">
              <a:buNone/>
            </a:pPr>
            <a:r>
              <a:rPr lang="en-US" dirty="0" smtClean="0"/>
              <a:t>	Technologies </a:t>
            </a:r>
            <a:r>
              <a:rPr lang="en-US" dirty="0" smtClean="0"/>
              <a:t>and  Languages used to Develop 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              --  Python 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and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This chapter provides the design phase of the Application. To design the project, we use the </a:t>
            </a:r>
            <a:r>
              <a:rPr lang="en-US" sz="1800" dirty="0" err="1" smtClean="0"/>
              <a:t>UML</a:t>
            </a:r>
            <a:r>
              <a:rPr lang="en-US" sz="1800" dirty="0" smtClean="0"/>
              <a:t> diagrams. The Unified </a:t>
            </a:r>
            <a:r>
              <a:rPr lang="en-US" sz="1800" dirty="0" err="1" smtClean="0"/>
              <a:t>Modelling</a:t>
            </a:r>
            <a:r>
              <a:rPr lang="en-US" sz="1800" dirty="0" smtClean="0"/>
              <a:t> Language (</a:t>
            </a:r>
            <a:r>
              <a:rPr lang="en-US" sz="1800" dirty="0" err="1" smtClean="0"/>
              <a:t>UML</a:t>
            </a:r>
            <a:r>
              <a:rPr lang="en-US" sz="1800" dirty="0" smtClean="0"/>
              <a:t>) is a general- purpose, developmental, </a:t>
            </a:r>
            <a:r>
              <a:rPr lang="en-US" sz="1800" dirty="0" err="1" smtClean="0"/>
              <a:t>modelling</a:t>
            </a:r>
            <a:r>
              <a:rPr lang="en-US" sz="1800" dirty="0" smtClean="0"/>
              <a:t> language in the field of software engineering that is intended to provide a standard way to visualize the design of a system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Use Case Diagram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0602" y="3501008"/>
            <a:ext cx="5171718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Class Diagram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above mentioned class diagram represents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system workflow model. This diagram has  class models with class names as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Home screen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024336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42216" y="1412776"/>
            <a:ext cx="5638096" cy="324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107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Twitter Sentimental Analysis Using Ordinal Regression</vt:lpstr>
      <vt:lpstr>Abstract</vt:lpstr>
      <vt:lpstr>Introduction</vt:lpstr>
      <vt:lpstr>             Software Requirements </vt:lpstr>
      <vt:lpstr>Analysis and Design</vt:lpstr>
      <vt:lpstr>Slide 6</vt:lpstr>
      <vt:lpstr>Sequence Diagram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Sentimental Analysis Using Ordinal Regression</dc:title>
  <dc:creator>jayesh Rao</dc:creator>
  <cp:lastModifiedBy>jayesh Rao</cp:lastModifiedBy>
  <cp:revision>12</cp:revision>
  <dcterms:created xsi:type="dcterms:W3CDTF">2020-02-07T14:36:56Z</dcterms:created>
  <dcterms:modified xsi:type="dcterms:W3CDTF">2020-02-07T17:40:38Z</dcterms:modified>
</cp:coreProperties>
</file>