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4FEAB0-619C-40A8-9313-5F7553109022}">
          <p14:sldIdLst>
            <p14:sldId id="256"/>
            <p14:sldId id="257"/>
            <p14:sldId id="258"/>
            <p14:sldId id="260"/>
            <p14:sldId id="261"/>
            <p14:sldId id="262"/>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7:57:04.828"/>
    </inkml:context>
    <inkml:brush xml:id="br0">
      <inkml:brushProperty name="width" value="0.05" units="cm"/>
      <inkml:brushProperty name="height" value="0.05" units="cm"/>
      <inkml:brushProperty name="color" value="#FFFFFF"/>
    </inkml:brush>
  </inkml:definitions>
  <inkml:trace contextRef="#ctx0" brushRef="#br0">1125 194 24575,'1'-2'0,"0"-1"0,0 1 0,0 0 0,0-1 0,0 1 0,1 0 0,-1 0 0,1 0 0,0 0 0,-1 0 0,1 0 0,4-2 0,3-6 0,8-13 0,18-31 0,-12 16 0,-22 36 0,0 1 0,0-1 0,0 0 0,1 1 0,-1-1 0,0 1 0,1-1 0,0 1 0,-1-1 0,1 1 0,0 0 0,1-1 0,-2 2 0,0 0 0,0 0 0,0 0 0,0 0 0,-1 0 0,1 0 0,0 1 0,0-1 0,0 0 0,-1 0 0,1 1 0,0-1 0,0 1 0,-1-1 0,1 1 0,0-1 0,-1 1 0,1-1 0,0 1 0,-1 0 0,1-1 0,-1 1 0,1 0 0,-1-1 0,1 1 0,-1 0 0,0 0 0,1-1 0,-1 1 0,0 0 0,0 0 0,1 0 0,-1-1 0,0 1 0,0 1 0,7 22 0,-1-1 0,0 1 0,2 43 0,-1 78 0,-7-110 0,1-1 0,-2 238 0,-3-241 0,4-31 0,0 0 0,0 0 0,0 0 0,0 0 0,0 1 0,0-1 0,1 0 0,-1 0 0,0 0 0,0 1 0,0-1 0,0 0 0,-1 0 0,1 0 0,0 1 0,0-1 0,0 0 0,0 0 0,0 0 0,0 0 0,0 1 0,0-1 0,0 0 0,0 0 0,0 0 0,-1 0 0,1 0 0,0 1 0,0-1 0,0 0 0,0 0 0,0 0 0,-1 0 0,1 0 0,0 0 0,0 0 0,0 0 0,0 0 0,-1 1 0,1-1 0,0 0 0,0 0 0,0 0 0,0 0 0,-1 0 0,1 0 0,0 0 0,0 0 0,0 0 0,-1 0 0,1 0 0,0 0 0,0-1 0,0 1 0,-1 0 0,-5-13 0,-3-24 0,-2-49 0,-2-124 0,8 85 0,1 101 0,4 24 0,0-1 0,-1 1 0,1 0 0,0-1 0,0 1 0,-1-1 0,1 1 0,0 0 0,0-1 0,-1 1 0,1 0 0,0-1 0,-1 1 0,1 0 0,-1 0 0,1-1 0,0 1 0,-1 0 0,1 0 0,-1 0 0,1-1 0,0 1 0,-1 0 0,1 0 0,-1 0 0,-2 1 0,1-1 0,0 1 0,0 0 0,0 0 0,0 0 0,0 1 0,0-1 0,0 0 0,0 1 0,0 0 0,1-1 0,-1 1 0,1 0 0,-2 2 0,-50 75 0,53-78 0,-1-1 0,1 1 0,-1 0 0,1-1 0,-1 1 0,1-1 0,-1 1 0,1-1 0,-1 1 0,0-1 0,1 1 0,-1-1 0,0 1 0,0-1 0,1 0 0,-1 0 0,0 1 0,0-1 0,0 0 0,0 0 0,0 0 0,1 0 0,-1 0 0,0-1 0,1 1 0,-1 0 0,1 0 0,-1-1 0,1 1 0,0-1 0,-1 1 0,1 0 0,-1-1 0,1 1 0,0-1 0,-1 1 0,1-1 0,0 1 0,-1-1 0,1 1 0,0-1 0,-1 0 0,-7-39 0,6 28 0,2 9 0,-1 0 0,0 0 0,1 0 0,-1 0 0,0 0 0,-1 0 0,1 1 0,0-1 0,-1 0 0,-2-3 0,3 6 0,1 0 0,-1-1 0,0 1 0,1 0 0,-1 0 0,0-1 0,0 1 0,1 0 0,-1 0 0,0 0 0,0 0 0,0 0 0,1 0 0,-1 0 0,0 0 0,0 0 0,1 0 0,-1 1 0,0-1 0,0 0 0,1 0 0,-1 1 0,0-1 0,0 0 0,1 1 0,-1-1 0,1 1 0,-1-1 0,0 1 0,1-1 0,-1 1 0,1 0 0,-1-1 0,1 1 0,-1 0 0,1-1 0,0 1 0,-1 1 0,-8 2 0,11-3 0,-2-1 0,1 0 0,0 0 0,0 0 0,-1 0 0,1 0 0,0 0 0,-1-1 0,1 1 0,0 0 0,-1 0 0,1 0 0,-1-1 0,1 1 0,0 0 0,-1-1 0,1 1 0,-1 0 0,1-1 0,-1 1 0,1-1 0,-1 1 0,1-1 0,-1 1 0,1-1 0,-1 1 0,0-1 0,1 1 0,-1-1 0,1 0 0,9-20 0,-10 21 0,13-39 0,8-21 0,-20 56 0,1 1 0,-1 0 0,1 0 0,0 0 0,0 0 0,0 0 0,1 0 0,-1 0 0,1 1 0,-1 0 0,1-1 0,0 1 0,5-3 0,-7 5 0,0-1 0,0 1 0,0 0 0,-1 0 0,1 0 0,0 0 0,0 0 0,0 0 0,0 0 0,-1 0 0,1 0 0,0 0 0,0 0 0,0 0 0,0 1 0,-1-1 0,1 0 0,0 1 0,0-1 0,-1 1 0,1-1 0,0 1 0,-1-1 0,1 1 0,0-1 0,-1 1 0,1-1 0,-1 1 0,1 0 0,-1-1 0,1 1 0,-1 0 0,1 0 0,-1-1 0,0 1 0,0 0 0,1 0 0,-1 0 0,0-1 0,0 1 0,0 0 0,0 0 0,0 1 0,6 44 0,-6-42 0,0 19 0,-1 1 0,-1-1 0,-1 0 0,-1 0 0,-1 0 0,-1 0 0,-1-1 0,-1 0 0,-19 37 0,-3-4 0,-3-1 0,-52 66 0,209-193 0,-36 18 0,3 3 0,100-40 0,-177 87 0,23-13 0,-35 17 0,0 0 0,0 0 0,0 0 0,-1 0 0,1-1 0,0 1 0,-1 0 0,1-1 0,-1 0 0,0 1 0,1-1 0,-1 0 0,2-3 0,-3 4 0,0 0 0,0 1 0,0-1 0,0 0 0,0 1 0,0-1 0,0 0 0,-1 1 0,1-1 0,0 0 0,0 1 0,-1-1 0,1 0 0,0 1 0,-1-1 0,1 1 0,-1-1 0,1 1 0,0-1 0,-1 1 0,1-1 0,-1 1 0,0-1 0,1 1 0,-1 0 0,1-1 0,-1 1 0,0 0 0,1-1 0,-1 1 0,1 0 0,-1 0 0,0 0 0,0 0 0,0-1 0,-31-5 0,30 6 0,-37-3 0,-39 1 0,48 3 0,0-2 0,0-1 0,-30-6 0,10-8 0,41 12 0,-1 1 0,1 0 0,-1 1 0,1 0 0,-13-2 0,-39 7 0,50-1 0,0-1 0,-1 0 0,1-1 0,-1-1 0,1 0 0,-1 0 0,-15-4 0,27 5 0,-1-1 0,1 1 0,-1 0 0,1 0 0,-1 0 0,1-1 0,-1 1 0,1 0 0,0-1 0,-1 1 0,1 0 0,-1-1 0,1 1 0,0-1 0,-1 1 0,1-1 0,0 1 0,-1-1 0,1 1 0,0-1 0,0 1 0,-1-1 0,1 1 0,0-1 0,0 1 0,0-1 0,0 1 0,0-1 0,0 1 0,0-1 0,0 1 0,0-1 0,0 0 0,0 1 0,0-1 0,0 1 0,0-1 0,1 1 0,-1-1 0,0 1 0,1-1 0,16-26 0,-3 6 0,-14 20 0,0 0 0,0 0 0,0 0 0,0 0 0,0 0 0,0 0 0,0 0 0,0 0 0,0 0 0,0 0 0,-1 0 0,1 0 0,0 0 0,-1 0 0,1 0 0,-1 0 0,1 0 0,-1 0 0,1 0 0,-1 0 0,1 1 0,-1-1 0,0 0 0,0 1 0,1-1 0,-1 0 0,0 1 0,0-1 0,0 1 0,-1-2 0,-37-10 0,36 12 0,0-1 0,0 1 0,1-1 0,-1 0 0,0 0 0,0 0 0,1 0 0,-1 0 0,1-1 0,-1 1 0,-2-3 0,5 4 0,0-1 0,0 1 0,0 0 0,1-1 0,-1 1 0,0 0 0,0-1 0,0 1 0,0 0 0,1-1 0,-1 1 0,0 0 0,1-1 0,-1 1 0,0 0 0,0 0 0,1-1 0,-1 1 0,0 0 0,1 0 0,-1 0 0,0-1 0,1 1 0,-1 0 0,1 0 0,-1 0 0,0 0 0,1 0 0,-1 0 0,0 0 0,1 0 0,-1 0 0,1 0 0,38-12 0,0 2 0,1 1 0,59-4 0,127 1 0,-180 11 0,34 0 0,-72 3 0,-10-1 0,-42 5 0,-352 10 0,348-15 0,-40-1 0,56-6 0,32 6 0,-1 0 0,1-1 0,0 1 0,-1 0 0,1 0 0,0 0 0,0 0 0,-1 0 0,1-1 0,0 1 0,0 0 0,0 0 0,-1 0 0,1-1 0,0 1 0,0 0 0,0 0 0,-1-1 0,1 1 0,0 0 0,0 0 0,0-1 0,0 1 0,0 0 0,0-1 0,0 1 0,0 0 0,0 0 0,0-1 0,0 1 0,0 0 0,0-1 0,0 1 0,0 0 0,0 0 0,0-1 0,0 1 0,0 0 0,0-1 0,0 1 0,0 0 0,1 0 0,-1-1 0,3-2 0,0 1 0,0-1 0,0 1 0,1 0 0,-1 0 0,1 0 0,-1 0 0,1 1 0,0 0 0,3-2 0,8-2 0,-1 0 0,1 1 0,0 1 0,0 0 0,1 1 0,-1 1 0,0 0 0,22 2 0,-36-1 0,0 0 0,-1 0 0,1 0 0,0 0 0,0 0 0,-1 1 0,1-1 0,0 0 0,0 0 0,-1 0 0,1 1 0,0-1 0,-1 0 0,1 1 0,0-1 0,-1 1 0,1-1 0,-1 1 0,1-1 0,-1 1 0,1-1 0,-1 1 0,1 0 0,-1-1 0,1 1 0,-1-1 0,0 1 0,1 0 0,-1 0 0,0-1 0,0 1 0,0 0 0,1-1 0,-1 1 0,0 0 0,0 1 0,-1 0 0,0 0 0,1 1 0,-1-1 0,0 0 0,0 0 0,-1 1 0,1-1 0,0 0 0,-1 0 0,-1 2 0,-8 7 0,-1-1 0,0 0 0,0 0 0,-1-1 0,0-1 0,-18 9 0,16-9 0,1 0 0,0 1 0,1 0 0,-22 20 0,34-29 0,1 1 0,-1-1 0,1 0 0,-1 1 0,1-1 0,0 0 0,-1 1 0,1-1 0,-1 1 0,1-1 0,0 1 0,-1-1 0,1 1 0,0-1 0,-1 1 0,1 0 0,0-1 0,0 1 0,0-1 0,0 1 0,-1-1 0,1 1 0,0 0 0,0-1 0,0 1 0,0-1 0,0 1 0,1 0 0,-1-1 0,0 1 0,0-1 0,0 1 0,0 0 0,1-1 0,-1 1 0,0-1 0,0 1 0,1-1 0,-1 1 0,0-1 0,1 1 0,-1-1 0,1 1 0,0 0 0,2 0 0,0 1 0,1-1 0,-1 1 0,1-1 0,-1 0 0,0 0 0,5 0 0,42 5 0,99 1 0,12-1 0,-139-3 0,1 0 0,-1 2 0,-1 0 0,1 2 0,22 9 0,-40-14 0,0-1 0,0 1 0,-1 0 0,1 1 0,-1-1 0,0 1 0,1-1 0,2 5 0,-5-6 0,-1-1 0,1 1 0,-1 0 0,1 0 0,-1 0 0,1-1 0,-1 1 0,0 0 0,1 0 0,-1 0 0,0 0 0,0 0 0,0 0 0,0-1 0,0 1 0,0 0 0,0 0 0,0 0 0,0 0 0,0 0 0,0 0 0,-1 0 0,1 0 0,0-1 0,-1 1 0,1 0 0,0 0 0,-1 0 0,1-1 0,-1 1 0,1 0 0,-1 0 0,0-1 0,1 1 0,-1-1 0,0 1 0,1 0 0,-1-1 0,0 1 0,0-1 0,0 0 0,1 1 0,-2-1 0,-7 5 0,0 0 0,-1-1 0,1 0 0,-20 4 0,-3 2 0,24-6 0,8-1 0,17 0 0,10-3 0,-187-1 0,-181 2-106,-309-5-398,536-4 504,68-2 0,46 10 0,0 0 0,-1 0 0,1 0 0,0 0 0,0 0 0,-1 0 0,1 0 0,0-1 0,-1 1 0,1 0 0,0 0 0,0 0 0,-1 0 0,1-1 0,0 1 0,0 0 0,0 0 0,-1-1 0,1 1 0,0 0 0,0 0 0,0-1 0,0 1 0,0 0 0,-1-1 0,1 1 0,0 0 0,0-1 0,0 1 0,0 0 0,0 0 0,0-1 0,0 1 0,0 0 0,0-1 0,0 0 0,1 0 0,1 0 0,-1 0 0,0 0 0,0 0 0,1 0 0,-1 0 0,0 0 0,1 0 0,-1 0 0,1 1 0,-1-1 0,3 0 0,33-10 0,0 2 0,1 1 0,38-3 0,-57 8 0,539-41 8,0 38 1,-477 6-9,197 2 0,-266-2 0,-3 0 0,1-1 0,-1 2 0,0-1 0,0 1 0,0 1 0,0 0 0,-1 0 0,1 1 0,0 0 0,9 5 0,-17-8-1,0 1 1,0 0-1,0 0 1,0 0-1,0-1 0,0 1 1,0 0-1,0 0 1,-1 0-1,1 0 1,0 0-1,-1 1 0,1-1 1,-1 0-1,1 0 1,-1 0-1,1 0 0,-1 1 1,0-1-1,0 0 1,0 0-1,0 1 1,0-1-1,0 0 0,0 0 1,0 1-1,0-1 1,0 0-1,-1 0 1,1 1-1,0-1 0,-1 0 1,1 0-1,-1 0 1,0 0-1,1 0 1,-1 0-1,0 0 0,1 0 1,-1 0-1,0 0 1,-1 1-1,-4 5 26,0-1 0,-1 0-1,0-1 1,-12 9 0,-6 1 35,-2-1-1,0-1 1,0-2 0,-1 0 0,0-2-1,-1-1 1,0-2 0,-31 4 0,-8-3-75,0-3 1,-96-6-1,157 2 15,1 0 0,-1-1 0,0 0 0,0 0 0,0-1 0,1 0 0,-1 0 0,-6-4 0,10 5 0,1-1 0,-1 0 0,1 1 0,0-1 0,-1 0 0,1-1 0,0 1 0,1 0 0,-1 0 0,0-1 0,1 1 0,-1-1 0,1 0 0,0 1 0,-1-1 0,1 0 0,1 0 0,-1 0 0,0 0 0,0-4 0,0 0 0,0 0 0,0 0 0,1 0 0,0 0 0,0 0 0,1 0 0,0 0 0,0 0 0,0 0 0,1 0 0,0 0 0,5-9 0,-7 16 0,0-1 0,0 1 0,0 0 0,0 0 0,0 0 0,0 0 0,0-1 0,0 1 0,1 0 0,-1 0 0,0 0 0,0 0 0,0-1 0,0 1 0,0 0 0,1 0 0,-1 0 0,0 0 0,0 0 0,0 0 0,0 0 0,1-1 0,-1 1 0,0 0 0,0 0 0,0 0 0,1 0 0,-1 0 0,0 0 0,0 0 0,0 0 0,1 0 0,-1 0 0,0 0 0,0 0 0,0 0 0,0 0 0,1 0 0,-1 0 0,0 1 0,0-1 0,0 0 0,1 0 0,-1 0 0,0 0 0,0 0 0,0 0 0,0 0 0,1 1 0,5 12 0,0 19 0,1 64 0,-8-137 0,-1 0 0,-3 1 0,-14-67 0,19 106 0,-1-1 0,1 0 0,0 1 0,-1-1 0,1 0 0,-1 1 0,0-1 0,0 0 0,1 1 0,-1-1 0,0 1 0,0-1 0,-1 1 0,1 0 0,0-1 0,0 1 0,-1 0 0,1 0 0,0 0 0,-1 0 0,-1-1 0,1 2 0,1 0 0,0 0 0,-1 0 0,1 0 0,0 1 0,-1-1 0,1 0 0,0 1 0,0-1 0,-1 1 0,1-1 0,0 1 0,0 0 0,0-1 0,0 1 0,-1 0 0,1 0 0,0 0 0,1 0 0,-3 2 0,-5 7 0,0 1 0,0 0 0,1 0 0,-5 14 0,-66 160 0,77-183 0,1 0 0,-1-1 0,0 1 0,0 0 0,1 0 0,-1 0 0,-1-1 0,1 1 0,0 0 0,0-1 0,-1 1 0,1-1 0,0 1 0,-1-1 0,0 0 0,1 0 0,-1 0 0,0 0 0,-2 2 0,3-4 0,0 1 0,0 0 0,0-1 0,0 1 0,0-1 0,0 1 0,0-1 0,0 0 0,0 1 0,0-1 0,1 0 0,-1 0 0,0 1 0,0-1 0,1 0 0,-1 0 0,1 0 0,-1 0 0,1 0 0,-1 0 0,1 0 0,-1 0 0,1 0 0,0-2 0,-5-11 0,2 0 0,0 0 0,-1-26 0,2 10 0,2 1 0,0-1 0,2 0 0,11-52 0,-12 80 0,-1-1 0,1 1 0,0 0 0,0-1 0,0 1 0,0 0 0,0 0 0,0 0 0,1 0 0,-1 0 0,2-2 0,-2 4 0,-1-1 0,1 1 0,-1 0 0,0-1 0,1 1 0,-1 0 0,1 0 0,-1 0 0,1 0 0,-1-1 0,1 1 0,-1 0 0,1 0 0,-1 0 0,1 0 0,-1 0 0,1 0 0,-1 0 0,1 0 0,-1 0 0,1 0 0,-1 1 0,1-1 0,-1 0 0,1 0 0,-1 0 0,0 0 0,1 1 0,-1-1 0,1 0 0,0 1 0,1 2 0,0-1 0,1 1 0,-1 0 0,0 0 0,0 0 0,-1 1 0,1-1 0,-1 0 0,0 1 0,1-1 0,-1 1 0,0 3 0,4 20 0,-4-19 0,0 0 0,0 0 0,1 0 0,0 0 0,1-1 0,0 1 0,0-1 0,0 1 0,1-1 0,0 0 0,1 0 0,6 7 0,2 2 0,0 1 0,-1 0 0,0 0 0,-1 1 0,-2 1 0,0 0 0,10 29 0,34 147 0,-43-150 0,-3-13 0,-3-11 0,1 0 0,1 0 0,1-1 0,0 1 0,19 34 0,-13-25 0,-22-52 0,-9-55 0,-11-93 0,6 30 0,6 48 0,-21-94 0,30 165 0,3 30 0,2 34 0,5 109 0,-1 41 0,-2-173 0,-2 0 0,0 0 0,-1 0 0,-1-1 0,-1 1 0,0-1 0,-2 0 0,0-1 0,-1 1 0,-13 16 0,21-32 0,0-1 0,-1 0 0,1 0 0,-1 0 0,0 0 0,0 0 0,0 0 0,0-1 0,0 1 0,0 0 0,-3 1 0,4-3 0,0 0 0,0 0 0,0 0 0,1 0 0,-1 0 0,0 0 0,0 0 0,0-1 0,1 1 0,-1 0 0,0 0 0,0-1 0,1 1 0,-1 0 0,0-1 0,0 1 0,1 0 0,-1-1 0,1 1 0,-1-1 0,0 0 0,1 1 0,-1-1 0,1 1 0,-1-1 0,1 0 0,-1 1 0,1-1 0,0 0 0,-1 0 0,1 1 0,0-1 0,0 0 0,-1 0 0,1 1 0,0-1 0,0 0 0,0-1 0,-4-14 0,0 0 0,1-1 0,1 1 0,0-32 0,8-67 0,-6 110 0,1 1 0,-1 0 0,1-1 0,0 1 0,0 0 0,1-1 0,-1 1 0,1 0 0,0 0 0,2-4 0,-3 7 0,-1 1 0,1-1 0,0 0 0,-1 1 0,1-1 0,0 0 0,0 1 0,-1-1 0,1 1 0,0-1 0,0 1 0,0 0 0,-1-1 0,1 1 0,0 0 0,0-1 0,0 1 0,0 0 0,0 0 0,1 0 0,0 0 0,-1 0 0,1 1 0,0-1 0,0 1 0,-1 0 0,1-1 0,0 1 0,-1 0 0,1 0 0,-1 0 0,1 0 0,-1 0 0,3 3 0,0 0 0,0 1 0,0 0 0,0 0 0,-1 1 0,1-1 0,-1 1 0,2 7 0,-3-8 0,0-1 0,0 1 0,1-1 0,-1 1 0,1-1 0,0 0 0,0 0 0,0 0 0,1 0 0,7 6 0,-10-9 0,1-1 0,0 1 0,0 0 0,-1-1 0,1 1 0,0-1 0,0 1 0,0-1 0,0 0 0,0 0 0,0 0 0,-1 0 0,1 0 0,0-1 0,0 1 0,0 0 0,0-1 0,-1 1 0,1-1 0,0 0 0,0 0 0,-1 1 0,4-3 0,36-30 0,-36 29 0,31-32 0,57-75 0,-63 73 0,-27 35 0,2-4 0,0 1 0,1 0 0,-1 0 0,14-10 0,-18 15 0,0 0 0,0 1 0,0-1 0,0 0 0,1 1 0,-1-1 0,0 1 0,0-1 0,1 1 0,-1 0 0,0-1 0,0 1 0,1 0 0,-1 0 0,0 0 0,1 0 0,-1 0 0,0 0 0,1 0 0,-1 1 0,0-1 0,1 0 0,-1 1 0,0-1 0,0 1 0,1-1 0,-1 1 0,0 0 0,0 0 0,0-1 0,0 1 0,0 0 0,0 0 0,0 0 0,0 0 0,0 0 0,0 2 0,4 3 0,-1 1 0,-1 0 0,0 0 0,0 0 0,0 0 0,-1 1 0,0-1 0,0 1 0,1 13 0,1 76 0,-4-74 0,1 15 0,0-10 0,0 1 0,-2-1 0,-10 56 0,11-82 0,0-1 0,-1 1 0,1-1 0,0 0 0,-1 1 0,1-1 0,-1 0 0,1 1 0,-1-1 0,1 0 0,-1 0 0,0 0 0,0 0 0,0 1 0,0-1 0,0 0 0,0 0 0,0 0 0,-2 1 0,2-2 0,1 0 0,-1 0 0,0 0 0,0-1 0,0 1 0,1 0 0,-1 0 0,0-1 0,0 1 0,1 0 0,-1-1 0,0 1 0,1 0 0,-1-1 0,0 1 0,1-1 0,-1 1 0,1-1 0,-1 0 0,1 1 0,-1-1 0,1 1 0,-1-1 0,1-1 0,-6-7 0,1 0 0,0-1 0,-5-14 0,9 20 0,-1-1 0,1 0 0,-1 0 0,-1 0 0,1 0 0,-1 0 0,0 1 0,-3-5 0,5 9 0,1-1 0,0 1 0,0 0 0,0 0 0,-1 0 0,1 0 0,0-1 0,0 1 0,-1 0 0,1 0 0,0 0 0,0 0 0,-1 0 0,1 0 0,0 0 0,0 0 0,-1 0 0,1 0 0,0 0 0,0 0 0,-1 0 0,1 0 0,0 0 0,-1 0 0,1 0 0,0 0 0,0 0 0,-1 0 0,1 0 0,0 0 0,0 1 0,0-1 0,-1 0 0,1 0 0,0 0 0,0 0 0,-1 1 0,1-1 0,0 0 0,-9 15 0,-2 20 0,11-33 0,-11 31 0,11-33 0,0 0 0,0 1 0,0-1 0,0 0 0,0 0 0,0 0 0,0 0 0,0 0 0,0 0 0,0 0 0,0 1 0,0-1 0,0 0 0,0 0 0,0 0 0,0 0 0,0 0 0,0 0 0,0 0 0,0 0 0,0 0 0,-1 1 0,1-1 0,0 0 0,0 0 0,0 0 0,0 0 0,0 0 0,0 0 0,0 0 0,0 0 0,0 0 0,-1 0 0,1 0 0,0 0 0,0 0 0,0 0 0,0 0 0,0 0 0,0 0 0,0 0 0,-1 0 0,1 0 0,0 0 0,0 0 0,0 0 0,0 0 0,0 0 0,0 0 0,0 0 0,-1 0 0,1 0 0,0 0 0,0 0 0,0 0 0,0 0 0,0 0 0,0-1 0,0 1 0,0 0 0,-3-19 0,3-74 0,1 55 0,-1 29 0,0 10 0,0 1 0,0 18 0,0-1 0,-4 26 0,-1-31 0,0-17 0,-1-25 0,3-11 0,2 1 0,1-1 0,3 0 0,12-70 0,-13 100 0,-1 13 0,-3 16 0,0-12 0,-1 0 0,0-1 0,0 1 0,-1 0 0,0-1 0,0 0 0,-1 0 0,0 0 0,0 0 0,-1-1 0,0 0 0,0 0 0,-7 5 0,7-7 0,1 0 0,-1-1 0,0 0 0,0-1 0,0 1 0,0-1 0,0 0 0,-1-1 0,1 1 0,0-1 0,-1 0 0,1-1 0,-1 0 0,0 0 0,1 0 0,-1-1 0,-9-2 0,14 3 0,-1-1 0,1 1 0,0-1 0,-1 0 0,1 1 0,0-1 0,0 0 0,0 0 0,-1-1 0,1 1 0,0 0 0,1-1 0,-1 1 0,0-1 0,0 0 0,1 1 0,-1-1 0,1 0 0,-1 0 0,1 0 0,-2-4 0,2 3 0,0 0 0,1-1 0,-1 1 0,1 0 0,-1-1 0,1 1 0,0 0 0,1-1 0,-1 1 0,1-1 0,-1 1 0,1 0 0,2-6 0,0 1 0,0 1 0,0 0 0,1 0 0,0 0 0,0 0 0,1 1 0,0-1 0,0 1 0,1 0 0,-1 1 0,1-1 0,10-6 0,-15 12 0,-1 0 0,0-1 0,1 1 0,-1 0 0,1 0 0,-1 0 0,0 0 0,1 0 0,-1 0 0,1 0 0,-1 0 0,0 0 0,1 0 0,-1 0 0,1 0 0,-1 0 0,1 0 0,-1 0 0,0 0 0,1 1 0,-1-1 0,1 0 0,-1 0 0,0 0 0,1 1 0,-1-1 0,0 0 0,1 0 0,-1 1 0,0-1 0,0 0 0,1 1 0,-1-1 0,0 0 0,0 1 0,1-1 0,-1 0 0,0 1 0,0-1 0,0 1 0,0-1 0,0 0 0,0 1 0,1-1 0,-1 1 0,0-1 0,0 1 0,0-1 0,0 0 0,-1 1 0,2 26 0,-5-6 0,-1 0 0,0 0 0,-2 0 0,-1-1 0,0 0 0,-2 0 0,0-1 0,-15 21 0,25-39 0,-1 0 0,1-1 0,0 1 0,-1 0 0,1-1 0,-1 1 0,1 0 0,-1-1 0,1 1 0,-1-1 0,1 1 0,-1-1 0,0 1 0,1-1 0,-1 1 0,0-1 0,1 1 0,-1-1 0,0 0 0,0 0 0,1 1 0,-1-1 0,0 0 0,-1 0 0,1 0 0,1-1 0,-1 1 0,1-1 0,-1 1 0,1-1 0,-1 1 0,1-1 0,-1 0 0,1 1 0,-1-1 0,1 0 0,0 1 0,-1-1 0,1 0 0,0 0 0,0 1 0,0-1 0,-1 0 0,1-1 0,-2-45 0,2 44 0,1-39 0,0 38 0,0 6 0,-1 23 0,0-22 0,0 5 0,1 0 0,-1-1 0,1 1 0,0-1 0,4 12 0,-5-18 0,0 1 0,1-1 0,-1 0 0,1 0 0,0 0 0,-1 0 0,1 0 0,0 0 0,0 0 0,-1 0 0,1 0 0,0 0 0,0 0 0,0 0 0,0 0 0,1-1 0,-1 1 0,0 0 0,0-1 0,0 1 0,0-1 0,1 1 0,-1-1 0,0 0 0,0 1 0,1-1 0,-1 0 0,0 0 0,1 0 0,-1 0 0,0 0 0,1 0 0,-1-1 0,0 1 0,0 0 0,1-1 0,-1 1 0,0 0 0,0-1 0,2-1 0,2 0 0,1 0 0,-1 0 0,1 0 0,-1 1 0,1-1 0,0 1 0,0 1 0,9-1 0,-13 2 0,0-1 0,0 1 0,0-1 0,0 1 0,0 0 0,-1 0 0,1 0 0,0 0 0,0 1 0,-1-1 0,1 0 0,0 1 0,-1-1 0,1 1 0,-1 0 0,0-1 0,0 1 0,1 0 0,-1 0 0,0 0 0,-1-1 0,1 1 0,0 0 0,0 0 0,-1 1 0,1-1 0,-1 2 0,4 19 0,3 14 0,-6-35 0,-1-1 0,1 1 0,-1 0 0,1-1 0,-1 1 0,1 0 0,0-1 0,0 1 0,0-1 0,0 0 0,0 1 0,0-1 0,0 0 0,1 1 0,1 0 0,-3-2 0,1 0 0,-1 1 0,1-1 0,0 0 0,-1 0 0,1 0 0,-1 0 0,1 0 0,0 0 0,-1 0 0,1 0 0,0 0 0,-1-1 0,1 1 0,-1 0 0,1 0 0,-1 0 0,1-1 0,-1 1 0,1 0 0,0-1 0,-1 1 0,0 0 0,1-1 0,-1 1 0,1-1 0,-1 1 0,1-1 0,-1 1 0,0-1 0,1 1 0,-1-1 0,12-20 0,24-90 0,-36 111 0,0-1 0,0 1 0,0-1 0,0 1 0,0-1 0,0 1 0,0 0 0,1-1 0,-1 1 0,0-1 0,0 1 0,0-1 0,1 1 0,-1 0 0,0-1 0,0 1 0,1-1 0,-1 1 0,0 0 0,1-1 0,-1 1 0,1 0 0,-1 0 0,0-1 0,1 1 0,-1 0 0,1 0 0,-1 0 0,1-1 0,-1 1 0,0 0 0,1 0 0,0 0 0,5 16 0,-3 32 0,-3-47 0,-1 100 0,1-132 0,0-139 0,1 146 0,2-1 0,0 1 0,2 0 0,14-44 0,-18 63 0,1 1 0,0-1 0,-1 1 0,2-1 0,-1 1 0,0 0 0,1 0 0,0 0 0,0 0 0,0 1 0,1-1 0,5-4 0,-8 7 0,-1 1 0,1 0 0,-1 0 0,1-1 0,-1 1 0,1 0 0,-1 0 0,1 0 0,-1 0 0,1 0 0,-1 0 0,1 0 0,-1 0 0,1 0 0,-1 0 0,1 0 0,-1 0 0,1 0 0,0 0 0,-1 1 0,1-1 0,-1 0 0,0 0 0,1 1 0,-1-1 0,1 0 0,-1 1 0,1-1 0,-1 0 0,0 1 0,1-1 0,-1 1 0,1-1 0,-1 0 0,0 1 0,0-1 0,1 1 0,-1 0 0,8 23 0,-8-23 0,5 34 0,-1 0 0,-1 70 0,-3-30 0,0-70 0,1 0 0,-1 0 0,1 1 0,0-1 0,0 0 0,1 0 0,3 8 0,-5-12 0,1 0 0,-1 0 0,0-1 0,1 1 0,-1 0 0,1-1 0,-1 1 0,1-1 0,0 1 0,-1-1 0,1 1 0,0-1 0,-1 1 0,1-1 0,0 1 0,-1-1 0,1 0 0,0 0 0,0 1 0,-1-1 0,2 0 0,0 0 0,-1 0 0,0 0 0,1-1 0,-1 1 0,0-1 0,1 1 0,-1-1 0,0 1 0,0-1 0,0 0 0,1 1 0,-1-1 0,0 0 0,0 0 0,0 0 0,0 0 0,0-1 0,59-79 0,-60 81 0,0-1 0,1 0 0,-1 1 0,1-1 0,-1 0 0,1 1 0,0-1 0,-1 1 0,1-1 0,0 1 0,-1-1 0,1 1 0,0-1 0,-1 1 0,1 0 0,0-1 0,0 1 0,0 0 0,-1 0 0,1-1 0,0 1 0,0 0 0,0 0 0,-1 0 0,1 0 0,0 0 0,0 0 0,0 0 0,0 0 0,-1 1 0,1-1 0,0 0 0,0 0 0,-1 1 0,1-1 0,0 0 0,0 1 0,-1-1 0,1 1 0,0-1 0,-1 1 0,1-1 0,-1 1 0,1 0 0,0-1 0,-1 1 0,1 0 0,-1-1 0,0 1 0,1 0 0,-1 0 0,0-1 0,1 1 0,-1 0 0,0 0 0,0 0 0,3 7 0,-1 1 0,0-1 0,0 0 0,-1 9 0,-1-16 0,3 35 0,-3 70 0,-3-237 0,2 80 0,1 55 0,-1 1 0,0-1 0,1 0 0,-1 0 0,-1 1 0,-2 7 0,4-12 0,-1 0 0,1 0 0,0 0 0,0 0 0,0 0 0,0 0 0,0 0 0,-1 1 0,1-1 0,0 0 0,0 0 0,0 0 0,0 0 0,-1 0 0,1 0 0,0 0 0,0 0 0,0 0 0,0 0 0,-1 0 0,1 0 0,0 0 0,0 0 0,0 0 0,0 0 0,-1 0 0,1 0 0,0 0 0,0 0 0,0 0 0,0-1 0,0 1 0,-1 0 0,1 0 0,0 0 0,0 0 0,0 0 0,0 0 0,0 0 0,0-1 0,-1 1 0,1 0 0,0 0 0,0 0 0,0 0 0,0 0 0,0-1 0,0 1 0,0 0 0,0 0 0,0 0 0,0 0 0,0-1 0,0 1 0,0 0 0,0 0 0,0 0 0,0 0 0,0-1 0,0 1 0,0 0 0,0 0 0,0 0 0,0 0 0,0-1 0,-3-16 0,-4-268 0,8 153 0,-1 175 0,-1 0 0,-2-1 0,-2 1 0,-2-1 0,-20 71 0,22-102 0,0-1 0,0 0 0,-8 10 0,9-14 0,0 0 0,0 1 0,1-1 0,0 1 0,0 0 0,0 0 0,-2 11 0,-1 60 0,5-66 0,4-91 0,0-25 0,24-160 0,-25 235 0,-2 29 0,0 0 0,0-1 0,0 1 0,0 0 0,0-1 0,0 1 0,0 0 0,0 0 0,-1-1 0,1 1 0,0 0 0,0 0 0,0-1 0,0 1 0,0 0 0,-1 0 0,1 0 0,0-1 0,0 1 0,0 0 0,-1 0 0,1 0 0,0-1 0,0 1 0,-1 0 0,1 0 0,0 0 0,0 0 0,-1 0 0,1 0 0,0 0 0,0 0 0,-1-1 0,1 1 0,0 0 0,-1 0 0,1 0 0,0 0 0,-1 1 0,-3 1 0,0 0 0,0 0 0,0 1 0,1 0 0,-1 0 0,1 0 0,-4 4 0,1-2 0,-27 35 0,29-34 0,0-1 0,0 1 0,0-1 0,-1 0 0,0 0 0,0 0 0,0-1 0,-1 0 0,0 0 0,1 0 0,-11 4 0,-20 4 0,0-2 0,-1-2 0,-1-1 0,-73 3 0,104-10 0,-38 2 0,44-2 0,0 0 0,0 0 0,1 0 0,-1 0 0,0 0 0,0 0 0,0 0 0,0-1 0,1 1 0,-1 0 0,0 0 0,0-1 0,1 1 0,-1-1 0,0 1 0,0-1 0,1 1 0,-2-2 0,2 2 0,0 0 0,0-1 0,0 1 0,0-1 0,0 1 0,0-1 0,-1 1 0,1-1 0,1 1 0,-1-1 0,0 1 0,0 0 0,0-1 0,0 1 0,0-1 0,0 1 0,0-1 0,1 1 0,-1 0 0,0-1 0,0 1 0,1-1 0,-1 1 0,1-1 0,24-22 0,-20 19 0,157-116 0,-144 104 0,-18 16 0,0-1 0,0 1 0,0 0 0,1 0 0,-1-1 0,0 1 0,0 0 0,0 0 0,0-1 0,0 1 0,0 0 0,0 0 0,0-1 0,0 1 0,0 0 0,0-1 0,0 1 0,0 0 0,0 0 0,0-1 0,0 1 0,0 0 0,0 0 0,0-1 0,0 1 0,0 0 0,0-1 0,0 1 0,0 0 0,-1 0 0,1-1 0,0 1 0,0 0 0,0 0 0,-1-1 0,-2 0 0,1 0 0,-1 1 0,0-1 0,0 1 0,0-1 0,0 1 0,0 0 0,0 0 0,0 0 0,0 0 0,-4 2 0,-61 11 0,57-9 0,0-1 0,-1-1 0,0 0 0,1 0 0,-1-1 0,0-1 0,0 0 0,0 0 0,-17-4 0,27 4 0,0-1 0,0 0 0,0 0 0,0 0 0,0 0 0,1 0 0,-1 0 0,0-1 0,1 1 0,-1 0 0,1-1 0,-1 1 0,1-1 0,0 0 0,0 1 0,0-1 0,0 0 0,0 0 0,0 0 0,0 0 0,0 0 0,1 0 0,-1 0 0,1 0 0,-1 0 0,1 0 0,0 0 0,0 0 0,0 0 0,0 0 0,0 0 0,1 0 0,-1 0 0,1-2 0,1-8 0,1 1 0,0 1 0,1-1 0,9-18 0,-5 12 0,2 0 0,0 0 0,1 1 0,1 1 0,14-15 0,-25 29 0,-1-1 0,1 1 0,0 0 0,1 0 0,-1 0 0,0 0 0,0 1 0,0-1 0,1 0 0,-1 0 0,0 1 0,0-1 0,1 1 0,-1-1 0,1 1 0,-1 0 0,1-1 0,-1 1 0,0 0 0,4 0 0,-4 0 0,0 1 0,1-1 0,-1 1 0,0 0 0,0-1 0,0 1 0,0 0 0,1 0 0,-1 0 0,0 0 0,-1 0 0,1 0 0,0 0 0,0 0 0,0 0 0,-1 0 0,1 1 0,0 0 0,3 9 0,0 0 0,0 0 0,-2 0 0,3 15 0,-4-21 0,10 72 0,2 102 0,-12 80 0,-2-222 0,1-12 0,-2-1 0,-1 0 0,0 0 0,-15 47 0,10-58 0,2-18 0,-1-28 0,7-1 0,1 0 0,1 1 0,2-1 0,1 1 0,15-50 0,-16 72 0,-4 18 0,-5 20 0,0-15 0,-3 16 0,-2 0 0,-1-1 0,-17 29 0,28-55 0,-1 0 0,1 0 0,0 0 0,-1-1 0,1 1 0,-1 0 0,1 0 0,-1 0 0,0-1 0,1 1 0,-1 0 0,0-1 0,1 1 0,-1-1 0,0 1 0,0 0 0,0-1 0,1 0 0,-1 1 0,-2 0 0,3-2 0,0 1 0,-1-1 0,1 1 0,-1-1 0,1 1 0,0-1 0,-1 0 0,1 1 0,0-1 0,0 1 0,0-1 0,-1 0 0,1 1 0,0-1 0,0 0 0,0 1 0,0-1 0,0 0 0,0 1 0,0-2 0,6-42 0,-5 41 0,0 0 0,0 0 0,0 0 0,1 0 0,-1 1 0,1-1 0,0 0 0,0 1 0,0-1 0,0 1 0,0 0 0,0-1 0,0 1 0,1 0 0,-1 0 0,1 1 0,0-1 0,0 1 0,-1-1 0,1 1 0,0 0 0,4-1 0,-5 1 0,0 1 0,0 0 0,0 0 0,0 0 0,1 0 0,-1 0 0,0 1 0,0-1 0,0 1 0,0-1 0,0 1 0,0 0 0,0 0 0,0 0 0,0 0 0,0 0 0,0 0 0,-1 0 0,1 1 0,0-1 0,-1 1 0,1-1 0,-1 1 0,0-1 0,1 1 0,-1 0 0,0 0 0,0 0 0,0 0 0,0 0 0,-1 0 0,1 0 0,0 3 0,6 29 0,-6-26 0,0 0 0,0-1 0,1 1 0,0-1 0,4 12 0,-5-18 0,0 1 0,0-1 0,0 1 0,0-1 0,0 1 0,0-1 0,0 0 0,1 0 0,-1 1 0,0-1 0,1 0 0,-1 0 0,1 0 0,-1-1 0,1 1 0,-1 0 0,1 0 0,0-1 0,-1 1 0,1-1 0,0 0 0,0 1 0,-1-1 0,1 0 0,0 0 0,0 0 0,-1 0 0,1 0 0,2-1 0,7-2 0,0 0 0,-1-1 0,0 0 0,1-1 0,-1 0 0,-1-1 0,1 0 0,13-12 0,-13 11 0,444-325 0,-421 308 0,-17 15 0,-2-1 0,0-1 0,0 0 0,-1-1 0,0-1 0,19-24 0,-32 37 0,1 0 0,-1 0 0,0 0 0,0 0 0,0-1 0,0 1 0,0 0 0,0 0 0,1-1 0,-1 1 0,0 0 0,0 0 0,0-1 0,0 1 0,0 0 0,0 0 0,0-1 0,0 1 0,0 0 0,0 0 0,0 0 0,0-1 0,0 1 0,0 0 0,0 0 0,-1-1 0,1 1 0,0 0 0,0 0 0,0-1 0,0 1 0,0 0 0,0 0 0,-1 0 0,1-1 0,0 1 0,0 0 0,0 0 0,-1 0 0,1 0 0,0 0 0,0-1 0,0 1 0,-1 0 0,1 0 0,0 0 0,0 0 0,-1 0 0,1 0 0,0 0 0,0 0 0,-1 0 0,1 0 0,0 0 0,0 0 0,0 0 0,-1 0 0,1 0 0,0 0 0,0 0 0,-1 0 0,1 0 0,0 0 0,0 0 0,-1 1 0,1-1 0,0 0 0,-1 0 0,-14 3 0,-1 0 0,1 0 0,0 2 0,0-1 0,-15 9 0,-8 1 0,-661 209 0,692-221 0,-72 15 0,73-16 0,0-1 0,0 1 0,1-1 0,-1 0 0,0-1 0,0 1 0,0-1 0,1 0 0,-1-1 0,-6-1 0,11 2 0,-1 0 0,1 0 0,-1 0 0,1 0 0,-1 0 0,1 0 0,0 0 0,0 0 0,-1 0 0,1-1 0,0 1 0,0-1 0,0 1 0,0-1 0,1 1 0,-1-1 0,0 1 0,1-1 0,-1 0 0,1 1 0,-1-1 0,1 0 0,0 1 0,0-1 0,0 0 0,0 0 0,0 1 0,0-1 0,0 0 0,0 1 0,1-1 0,-1 0 0,1 1 0,-1-1 0,1 0 0,0 1 0,-1-1 0,3-2 0,2-5 0,0 0 0,0 0 0,1 1 0,0 0 0,9-10 0,6-1 0,0 0 0,1 2 0,1 0 0,35-18 0,-55 32 0,1 1 0,0 0 0,0 1 0,0-1 0,0 1 0,0-1 0,0 1 0,0 0 0,6 0 0,-9 1 0,0 0 0,0 0 0,-1 0 0,1 0 0,0 1 0,0-1 0,0 0 0,0 0 0,-1 1 0,1-1 0,0 0 0,0 1 0,-1-1 0,1 1 0,0-1 0,-1 1 0,1-1 0,0 1 0,0 1 0,0-1 0,0 1 0,0-1 0,-1 1 0,1-1 0,-1 1 0,1 0 0,-1-1 0,0 1 0,0 0 0,1-1 0,-1 1 0,0 0 0,-1 2 0,-14 74 0,14-77 0,1 0 0,0 1 0,0-1 0,0 0 0,0 1 0,1-1 0,-1 0 0,0 1 0,1-1 0,-1 0 0,0 0 0,1 1 0,0-1 0,-1 0 0,1 0 0,0 0 0,-1 0 0,1 0 0,0 0 0,0 0 0,0 0 0,0 0 0,0 0 0,1 0 0,1 1 0,0-1 0,-1 0 0,1 0 0,0 0 0,0 0 0,0 0 0,0-1 0,0 0 0,0 1 0,4-1 0,9-1 0,0-1 0,-1 0 0,20-6 0,-30 7 0,124-38 0,-31 7 0,-96 31 0,0 1 0,0-1 0,0 1 0,0-1 0,0 1 0,0-1 0,0 1 0,0 0 0,0 0 0,1 0 0,-1 0 0,0 1 0,0-1 0,0 0 0,0 1 0,0-1 0,0 1 0,-1 0 0,1 0 0,0 0 0,0 0 0,0 0 0,-1 0 0,1 0 0,0 1 0,2 2 0,-2-1 0,0 1 0,0 0 0,0 0 0,-1 0 0,0 0 0,1 0 0,-1 0 0,-1 0 0,1 1 0,0-1 0,-1 0 0,0 7 0,-1 9 0,-1 0 0,-1 0 0,-1 0 0,0 0 0,-1 0 0,-2-1 0,-16 36 0,-77 124 0,87-157 0,6-11 0,-3 4 0,1 1 0,-11 24 0,17-27 0,13-30 0,1-1 0,6-5 0,1 1 0,2 1 0,0 1 0,1 1 0,1 0 0,0 2 0,2 0 0,0 2 0,0 1 0,38-16 0,-49 25 0,-9 4 0,0 0 0,-1-1 0,1 1 0,0-1 0,-1 0 0,1 1 0,-1-2 0,1 1 0,-1 0 0,0-1 0,5-4 0,-8 6 0,-1 1 0,1-1 0,0 1 0,-1-1 0,1 1 0,0-1 0,-1 1 0,1-1 0,-1 1 0,1-1 0,-1 1 0,1 0 0,-1-1 0,0 1 0,1 0 0,-1 0 0,1-1 0,-1 1 0,0 0 0,1 0 0,-1 0 0,1 0 0,-1 0 0,0 0 0,1 0 0,-1 0 0,0 0 0,1 0 0,-2 0 0,-23 0 0,0 0 0,1 2 0,-1 1 0,0 1 0,1 0 0,-31 12 0,-3-2 0,0 1 0,14-4 0,1-1 0,-80 6 0,110-17 0,10-2 0,18-7 0,9-2 0,39-15 0,-54 24 0,1 0 0,0 0 0,-1 1 0,1 0 0,0 1 0,0 0 0,18 1 0,-25 1 0,0 0 0,1 0 0,-1 0 0,0 0 0,0 0 0,0 0 0,-1 1 0,1-1 0,0 1 0,0 0 0,-1 0 0,1 0 0,-1 0 0,0 0 0,1 1 0,-1-1 0,0 1 0,-1 0 0,1-1 0,0 1 0,-1 0 0,1 0 0,1 6 0,-1-3 0,0 1 0,0-1 0,-1 1 0,0 0 0,0 0 0,0 0 0,-1-1 0,0 1 0,-1 0 0,-1 11 0,0-13 0,0-1 0,0 0 0,-1 0 0,1 0 0,-1 0 0,0 0 0,0 0 0,0-1 0,-1 1 0,1-1 0,-1 0 0,1 0 0,-1 0 0,0-1 0,-6 3 0,-3 3 0,-1-1 0,0 0 0,-21 6 0,34-13 0,-1 1 0,0-1 0,0 1 0,0-1 0,0 1 0,0-1 0,0 0 0,1 0 0,-1 0 0,0 0 0,0 0 0,0-1 0,0 1 0,0 0 0,-3-2 0,4 1 0,0 1 0,0-1 0,1 0 0,-1 1 0,0-1 0,0 0 0,0 0 0,1 0 0,-1 0 0,0 1 0,1-1 0,-1 0 0,1 0 0,-1-1 0,1 1 0,0 0 0,-1 0 0,1 0 0,0-2 0,-1-3 0,1 1 0,0-1 0,1 0 0,0 1 0,-1-1 0,2 1 0,-1-1 0,4-9 0,1-3 0,1 1 0,1 0 0,0 1 0,1 0 0,1 0 0,0 1 0,1 0 0,1 0 0,16-15 0,-27 29 0,0 1 0,-1-1 0,1 0 0,0 0 0,0 0 0,0 1 0,0-1 0,0 1 0,0-1 0,0 1 0,0-1 0,1 1 0,-1-1 0,0 1 0,0 0 0,0 0 0,0 0 0,1-1 0,-1 1 0,0 0 0,0 0 0,0 1 0,0-1 0,1 0 0,-1 0 0,1 1 0,-1 0 0,1 0 0,-1 0 0,0 1 0,0-1 0,1 0 0,-1 1 0,0-1 0,0 1 0,-1-1 0,1 1 0,0-1 0,0 1 0,-1 0 0,1-1 0,0 4 0,1 8 0,0 1 0,0 0 0,-2 19 0,0-27 0,-3 145 0,3-149 0,0 0 0,0 0 0,0 0 0,0 0 0,1 0 0,-1 0 0,1 0 0,-1 0 0,1 0 0,0 0 0,-1-1 0,1 1 0,0 0 0,0 0 0,0-1 0,3 3 0,-3-3 0,0-1 0,0 1 0,0-1 0,0 1 0,0-1 0,0 0 0,0 0 0,0 1 0,0-1 0,1 0 0,-1 0 0,0 0 0,0 0 0,0 0 0,0-1 0,0 1 0,0 0 0,0 0 0,0-1 0,0 1 0,1-1 0,-1 1 0,-1-1 0,1 1 0,0-1 0,0 1 0,0-1 0,1-1 0,-1 1 0,0 0 0,0 0 0,0 1 0,0-1 0,0 0 0,0 1 0,0-1 0,0 1 0,0-1 0,0 1 0,0-1 0,0 1 0,0 0 0,1 0 0,-1 0 0,0-1 0,0 1 0,0 0 0,0 0 0,1 0 0,-1 1 0,0-1 0,0 0 0,0 0 0,0 1 0,0-1 0,1 0 0,-1 1 0,0-1 0,0 1 0,0 0 0,0-1 0,0 1 0,0 0 0,-1 0 0,1-1 0,0 1 0,0 0 0,0 0 0,0 2 0,4 1 0,-4-3 0,0 0 0,0-1 0,0 1 0,0-1 0,0 1 0,0-1 0,0 1 0,0-1 0,0 1 0,0-1 0,0 0 0,0 0 0,0 1 0,1-1 0,-1 0 0,0 0 0,0 0 0,0 0 0,0-1 0,0 1 0,0 0 0,0 0 0,0-1 0,0 1 0,1 0 0,-1-1 0,0 1 0,-1-1 0,1 1 0,0-1 0,0 0 0,0 1 0,0-1 0,0 0 0,0 0 0,-1 0 0,1 0 0,0 1 0,-1-1 0,1 0 0,-1 0 0,2-2 0,3-6 0,0 0 0,0-1 0,4-14 0,-8 22 0,23-82 0,-19 60 0,2 0 0,15-36 0,-15 51 0,-3 13 0,0 19 0,-3 161 0,-1-136 0,-5-101 0,-2 1 0,-2 0 0,-28-90 0,25 109 0,5 26 0,3 23 0,5 59 0,-2 17 0,0-86 0,-1 0 0,0 1 0,0-1 0,0 0 0,-1 0 0,0 0 0,0 0 0,-7 9 0,-5 10 0,-4 16 0,2 0 0,2 1 0,-15 64 0,25-92 0,3-19 0,1-28 0,1 29 0,4-541 0,-4 528 0,-1 11 0,1 1 0,-1-1 0,1 0 0,1 0 0,-1 1 0,1-1 0,0 0 0,0 0 0,1 1 0,0-1 0,0 1 0,0 0 0,3-6 0,-5 10 0,0 1 0,1 0 0,-1 0 0,0-1 0,0 1 0,1 0 0,-1 0 0,0-1 0,0 1 0,1 0 0,-1 0 0,0-1 0,0 1 0,1 0 0,-1 0 0,0 0 0,1 0 0,-1 0 0,0 0 0,1-1 0,-1 1 0,0 0 0,1 0 0,-1 0 0,0 0 0,1 0 0,-1 0 0,1 0 0,-1 1 0,0-1 0,1 0 0,-1 0 0,0 0 0,1 0 0,-1 0 0,0 0 0,1 1 0,8 13 0,-1 20 0,-1 22 0,-2 1 0,-3-1 0,-6 75 0,-1-103 0,5-28 0,0 0 0,0 0 0,0 1 0,0-1 0,0 0 0,0 0 0,0 0 0,0 1 0,0-1 0,0 0 0,0 0 0,0 0 0,0 1 0,0-1 0,0 0 0,0 0 0,0 0 0,0 0 0,-1 1 0,1-1 0,0 0 0,0 0 0,0 0 0,0 0 0,0 1 0,-1-1 0,1 0 0,0 0 0,0 0 0,0 0 0,0 0 0,-1 0 0,1 0 0,0 0 0,0 0 0,0 1 0,0-1 0,-1 0 0,1 0 0,0 0 0,0 0 0,0 0 0,-1 0 0,1 0 0,0 0 0,0 0 0,-1-1 0,-4-9 0,-1-19 0,2-1 0,1-1 0,2 0 0,6-61 0,-15 114 0,-1-1 0,-1-1 0,-16 22 0,6-8 0,6-8 0,11-15 0,-1-1 0,0-1 0,0 1 0,-1-1 0,-1 0 0,0 0 0,-11 9 0,19-17 0,-1-1 0,1 0 0,-1 1 0,0-1 0,1 1 0,-1-1 0,1 0 0,-1 1 0,0-1 0,1 0 0,-1 0 0,0 1 0,1-1 0,-1 0 0,0 0 0,1 0 0,-1 0 0,0 0 0,1 0 0,-1 0 0,0 0 0,1 0 0,-1 0 0,0-1 0,1 1 0,-1 0 0,0 0 0,1-1 0,-1 1 0,1 0 0,-1-1 0,0 1 0,1 0 0,-1-1 0,1 1 0,-1-1 0,-1-2 0,1 1 0,-1 0 0,1-1 0,0 1 0,0-1 0,0 0 0,0 1 0,0-5 0,-3-17 0,2 0 0,0 1 0,1-1 0,5-43 0,24-95 0,-12 96 0,3 1 0,49-112 0,-67 175 0,20-34 0,-21 35 0,0 1 0,1-1 0,-1 1 0,0-1 0,1 1 0,-1-1 0,1 1 0,-1-1 0,1 1 0,-1 0 0,1-1 0,-1 1 0,1 0 0,-1-1 0,1 1 0,0 0 0,-1 0 0,1 0 0,-1 0 0,2-1 0,-1 2 0,-1-1 0,1 0 0,-1 1 0,1-1 0,-1 1 0,1-1 0,-1 1 0,1-1 0,-1 1 0,1-1 0,-1 1 0,0 0 0,1-1 0,-1 1 0,0 0 0,0-1 0,1 1 0,-1 0 0,0-1 0,0 1 0,0 0 0,0-1 0,0 2 0,5 34 0,-2-1 0,-1 1 0,-4 46 0,0-23 0,2-50 0,-7 161 0,4-144 0,-1 0 0,-1-1 0,-1 1 0,-15 37 0,2-28 0,19-34 0,0-1 0,-1 1 0,1 0 0,0-1 0,0 1 0,-1-1 0,1 1 0,-1 0 0,1-1 0,0 1 0,-1-1 0,1 1 0,-1-1 0,1 0 0,-1 1 0,1-1 0,-1 0 0,0 1 0,1-1 0,-1 0 0,1 1 0,-1-1 0,0 0 0,1 0 0,-1 0 0,0 0 0,1 0 0,-1 0 0,0 1 0,1-1 0,-1-1 0,0 1 0,1 0 0,-1 0 0,0 0 0,1 0 0,-1 0 0,1-1 0,-1 1 0,0 0 0,1-1 0,-1 1 0,1 0 0,-1-1 0,1 1 0,-1 0 0,1-1 0,-1 1 0,1-1 0,-1 1 0,1-1 0,0 1 0,-1-2 0,-2-4 0,1 0 0,0-1 0,0 1 0,0-1 0,1 1 0,0-1 0,0 0 0,1 1 0,0-1 0,0 0 0,2-9 0,4 3 0,0 23 0,1 25 0,-2 2 0,-2 1 0,-2 0 0,-1 0 0,-8 50 0,3-74 0,1-15 0,-3-23 0,-1-89 0,8-130 0,1 121 0,-1 116 0,0-8 0,1-1 0,4-27 0,0 32 0,0 19 0,0 21 0,1 38 0,-2 0 0,-4 0 0,-14 120 0,12-179 0,1 1 0,-2-1 0,1 0 0,-1 1 0,-6 13 0,8-23 0,1 0 0,0 1 0,0-1 0,0 1 0,-1-1 0,1 1 0,0-1 0,0 0 0,-1 1 0,1-1 0,0 0 0,-1 1 0,1-1 0,0 0 0,-1 1 0,1-1 0,0 0 0,-1 0 0,1 1 0,-1-1 0,1 0 0,-1 0 0,1 0 0,-1 0 0,1 0 0,0 1 0,-1-1 0,1 0 0,-1 0 0,1 0 0,-1 0 0,1 0 0,-1 0 0,1-1 0,-1 1 0,1 0 0,-1 0 0,1 0 0,0 0 0,-1-1 0,1 1 0,-1 0 0,1 0 0,0-1 0,-1 1 0,1 0 0,-1 0 0,1-1 0,-1 0 0,0 1 0,1-1 0,-1 1 0,0-1 0,1 1 0,-1-1 0,0 1 0,0 0 0,1 0 0,-1-1 0,0 1 0,0 0 0,0 0 0,1 0 0,-1 0 0,0 0 0,0 0 0,0 0 0,1 0 0,-1 0 0,0 0 0,-1 1 0,-1 1 0,0 0 0,0 0 0,0 0 0,0 1 0,0 0 0,1-1 0,-1 1 0,1 0 0,0 0 0,0 0 0,0 1 0,0-1 0,-2 6 0,3-6 0,0 1 0,-1-1 0,1 0 0,-1 0 0,0 0 0,0-1 0,0 1 0,-1 0 0,1-1 0,0 1 0,-1-1 0,-4 3 0,6-5 0,1 1 0,0-1 0,-1 0 0,1 0 0,0 0 0,-1 0 0,1 0 0,0 0 0,0 0 0,-1 0 0,1 0 0,0 0 0,-1 0 0,1 0 0,0 0 0,-1 0 0,1 0 0,0 0 0,-1-1 0,1 1 0,0 0 0,0 0 0,-1 0 0,1 0 0,0-1 0,0 1 0,-1 0 0,1 0 0,0 0 0,0-1 0,-1 1 0,1 0 0,0-1 0,-6-15 0,1-18 0,5 33 0,0-13 0,0 1 0,1 0 0,0-1 0,1 1 0,6-23 0,26-63 0,-25 75 0,-8 22 0,15-33 0,-16 35 0,0-1 0,0 1 0,0-1 0,0 1 0,1-1 0,-1 1 0,0 0 0,0-1 0,0 1 0,1-1 0,-1 1 0,0 0 0,1-1 0,-1 1 0,0 0 0,1-1 0,-1 1 0,0 0 0,1-1 0,-1 1 0,0 0 0,1 0 0,-1-1 0,1 1 0,-1 0 0,1 0 0,-1 0 0,1 0 0,-1 0 0,0 0 0,1-1 0,-1 1 0,1 0 0,-1 0 0,1 1 0,-1-1 0,1 0 0,-1 0 0,1 0 0,-1 0 0,1 0 0,-1 0 0,0 1 0,1-1 0,-1 0 0,1 0 0,-1 1 0,0-1 0,1 0 0,-1 0 0,0 1 0,1-1 0,-1 0 0,0 1 0,1-1 0,-1 1 0,0-1 0,0 0 0,1 1 0,-1-1 0,0 1 0,0-1 0,0 1 0,0-1 0,0 1 0,0-1 0,1 1 0,3 17 0,0 0 0,-1 1 0,-1-1 0,-1 0 0,-1 1 0,-1 20 0,0-3 0,-1 72 0,19-148 0,-3 26 0,-13 14 0,-1 0 0,0 0 0,1 0 0,-1 0 0,1 0 0,-1 0 0,1 0 0,-1 0 0,1 0 0,-1 1 0,1-1 0,-1 0 0,1 0 0,-1 0 0,0 1 0,1-1 0,-1 0 0,1 1 0,-1-1 0,0 0 0,1 1 0,-1-1 0,0 0 0,1 1 0,-1-1 0,0 1 0,0-1 0,0 1 0,1-1 0,-1 0 0,0 1 0,0-1 0,0 1 0,0-1 0,0 2 0,5 17 0,-2 0 0,0 1 0,-1 0 0,-1-1 0,-3 40 0,1-17 0,1-33 0,0 4 0,0 0 0,0-1 0,-2 1 0,1 0 0,-8 22 0,10-34 0,-1-1 0,0 0 0,0 0 0,0 0 0,0 0 0,0 1 0,0-1 0,0 0 0,-1 0 0,1 0 0,0 0 0,0 1 0,0-1 0,0 0 0,0 0 0,0 0 0,0 0 0,0 1 0,0-1 0,0 0 0,0 0 0,-1 0 0,1 0 0,0 0 0,0 0 0,0 1 0,0-1 0,0 0 0,-1 0 0,1 0 0,0 0 0,0 0 0,0 0 0,0 0 0,-1 0 0,1 0 0,0 0 0,0 0 0,0 0 0,0 0 0,-1 0 0,1 0 0,0 0 0,0 0 0,0 0 0,-1 0 0,-3-10 0,0-15 0,2 1 0,1 10 0,0-1 0,-1 1 0,-1 0 0,-6-21 0,7 30 0,1 1 0,0 0 0,0 0 0,0-1 0,1 1 0,0 0 0,0-1 0,0 1 0,0 0 0,1-1 0,-1 1 0,1 0 0,0-1 0,0 1 0,1 0 0,-1 0 0,1 0 0,0 0 0,0 0 0,1 1 0,-1-1 0,1 0 0,3-3 0,7-7 0,1 1 0,0 1 0,1 0 0,19-11 0,-2-1 0,-4 2 0,-19 14 0,0 1 0,0 0 0,0 0 0,1 1 0,0 0 0,1 0 0,13-4 0,-24 10 0,1-1 0,-1 1 0,1 0 0,-1 0 0,0 0 0,1 0 0,-1 0 0,1 0 0,-1 0 0,1 0 0,-1 0 0,1 0 0,-1 0 0,0 0 0,1 0 0,-1 0 0,1 0 0,-1 0 0,1 0 0,-1 0 0,0 0 0,1 1 0,-1-1 0,1 0 0,-1 0 0,0 1 0,1-1 0,-1 0 0,0 0 0,1 1 0,-1-1 0,0 0 0,0 1 0,1 0 0,-1-1 0,0 1 0,0 0 0,0 0 0,0 0 0,0-1 0,0 1 0,0 0 0,0 0 0,0-1 0,-1 1 0,1 0 0,0 0 0,0-1 0,-1 1 0,1 0 0,-1-1 0,1 1 0,-1 1 0,-9 8 0,0 0 0,-1 0 0,0-1 0,-1-1 0,0 1 0,0-2 0,-24 11 0,4 0 0,7-3 0,38-23 0,-63 23 0,26-5 0,1 1 0,-27 16 0,82-27 0,-5-5 0,51-5 0,-72 10 0,0-1 0,1 2 0,-1-1 0,0 1 0,0 0 0,1 0 0,-1 1 0,0 0 0,-1 0 0,8 3 0,-12-5 0,0 1 0,-1-1 0,1 1 0,0-1 0,0 1 0,0-1 0,0 1 0,0 0 0,0-1 0,-1 1 0,1 0 0,0 0 0,-1 0 0,1 0 0,0-1 0,-1 1 0,1 0 0,-1 0 0,0 0 0,1 0 0,-1 0 0,0 0 0,1 0 0,-1 0 0,0 2 0,0-1 0,-1-1 0,1 1 0,-1 0 0,1-1 0,-1 1 0,0 0 0,0-1 0,0 1 0,0-1 0,0 0 0,0 1 0,0-1 0,0 0 0,-2 2 0,-5 4 0,-1 0 0,-1-1 0,-15 9 0,23-14 0,-28 16 0,30-15 0,6-3 0,19-4 0,31-10 0,-21 5 0,-3 1 0,0 1 0,0 1 0,38-3 0,-68 10 0,0 0 0,0 0 0,-1 0 0,1 0 0,0 0 0,0 0 0,-1 1 0,1-1 0,0 1 0,0-1 0,-1 1 0,1 0 0,-1-1 0,1 1 0,2 2 0,-3-2 0,-1-1 0,1 1 0,0 0 0,-1 0 0,1 0 0,-1 0 0,0 0 0,1-1 0,-1 1 0,0 0 0,1 0 0,-1 0 0,0 0 0,0 0 0,0 0 0,0 0 0,0 0 0,0 0 0,0 0 0,0 2 0,-2 2 0,1 0 0,-1 0 0,0 0 0,0 0 0,-1 0 0,0-1 0,1 1 0,-7 6 0,-5 5 0,-1 0 0,0-2 0,-1 1 0,0-2 0,-26 16 0,-94 48 0,131-75 0,0 2 0,-1-1 0,0-1 0,1 1 0,-1-1 0,0 0 0,0 0 0,-1-1 0,1 0 0,-7 1 0,11-2 0,1 0 0,0-1 0,-1 1 0,1 0 0,-1 0 0,1-1 0,-1 1 0,1-1 0,-1 0 0,1 1 0,0-1 0,0 0 0,-1 0 0,1 0 0,0 0 0,0 0 0,-1-1 0,0 0 0,0-1 0,1 1 0,-1-1 0,1 1 0,0-1 0,0 0 0,0 0 0,0 0 0,0 1 0,1-1 0,-1-5 0,0-12 0,0 0 0,1 0 0,2 0 0,0 0 0,1 0 0,11-38 0,49-116 0,-59 164 0,66-147 0,-67 150 0,1 0 0,0 0 0,1 0 0,6-7 0,-10 13 0,-1 1 0,0-1 0,1 1 0,-1-1 0,1 1 0,-1-1 0,1 1 0,0-1 0,-1 1 0,1-1 0,-1 1 0,1 0 0,0-1 0,-1 1 0,1 0 0,0 0 0,-1-1 0,1 1 0,0 0 0,-1 0 0,1 0 0,0 0 0,0 0 0,-1 0 0,1 0 0,0 0 0,1 1 0,-1-1 0,-1 1 0,1 0 0,0 0 0,0 0 0,-1-1 0,1 1 0,-1 0 0,1 0 0,-1 0 0,1 0 0,-1 0 0,1 0 0,-1 0 0,0 0 0,0 0 0,1 1 0,0 5 0,-1-1 0,1 1 0,-1-1 0,-1 14 0,-6 14 0,-2 1 0,-19 51 0,28-86 0,0 1 0,0 0 0,0-1 0,0 1 0,-1 0 0,1-1 0,0 1 0,0 0 0,-1-1 0,1 1 0,0 0 0,-1-1 0,1 1 0,0-1 0,-1 1 0,1-1 0,-1 1 0,1-1 0,-1 1 0,1-1 0,-1 1 0,1-1 0,-1 0 0,0 1 0,1-1 0,-2 1 0,2-23 0,7-15 0,1 1 0,20-55 0,38-74 0,-34 86 0,-7 22 0,-25 56 0,1-1 0,0 0 0,0 1 0,0-1 0,0 1 0,0-1 0,0 1 0,0-1 0,0 1 0,1 0 0,2-3 0,-4 4 0,0 0 0,1 0 0,-1 0 0,0 0 0,1 0 0,-1 0 0,0 0 0,1 0 0,-1 0 0,0 0 0,1 0 0,-1 0 0,0 1 0,0-1 0,1 0 0,-1 0 0,0 0 0,1 0 0,-1 0 0,0 1 0,0-1 0,1 0 0,-1 0 0,0 0 0,0 1 0,0-1 0,1 0 0,-1 1 0,0-1 0,0 0 0,0 0 0,0 1 0,0-1 0,1 0 0,-1 1 0,0-1 0,0 1 0,2 6 0,-1 0 0,1 0 0,-1 1 0,0 9 0,0 52 0,-3-1 0,-13 84 0,-40 135 0,45-258 0,9-31 0,1 1 0,-1-1 0,1 1 0,0-1 0,-1 1 0,1-1 0,0 0 0,0 1 0,0-1 0,0 1 0,0-1 0,1 1 0,-1-1 0,0 1 0,1-1 0,0-1 0,52-283 0,-52 284 0,-1 0 0,1 0 0,-1 0 0,0-1 0,0 1 0,0 0 0,0 0 0,0 0 0,-1-1 0,1 1 0,-1 0 0,0-3 0,0 4 0,0 0 0,0 0 0,0 0 0,0 0 0,0 0 0,0 1 0,0-1 0,-1 0 0,1 0 0,0 1 0,0-1 0,0 1 0,-1-1 0,1 1 0,0-1 0,-1 1 0,1 0 0,-1 0 0,1 0 0,0 0 0,-1 0 0,1 0 0,-3 0 0,-23 3 0,-1 1 0,1 1 0,-47 15 0,25-7 0,-1271 286-1049,1270-289 1049,27-5 0,1 0 0,-1-2 0,-37 1 0,59-4 0,0 0 0,1 0 0,-1 0 0,0 0 0,0 0 0,1 0 0,-1 0 0,0 0 0,1-1 0,-1 1 0,0 0 0,1 0 0,-1-1 0,1 1 0,-1 0 0,0-1 0,1 1 0,-1 0 0,1-1 0,-2 0 0,6-9 0,24-10 0,6 2 124,2 1 0,0 2-1,40-12 1,122-26 426,-183 50-546,38-11-4,3-1 0,0 3 0,113-11 0,-166 22 0,0 1 0,1 0 0,-1 0 0,1 0 0,-1 1 0,1-1 0,-1 1 0,0 0 0,1 0 0,-1 0 0,0 0 0,0 0 0,0 1 0,0-1 0,0 1 0,0 0 0,0 0 0,0 0 0,3 4 0,-4-3 0,-1 0 0,1 0 0,-1 0 0,0 0 0,0 0 0,0 0 0,0 0 0,-1 0 0,1 0 0,-1 1 0,0-1 0,0 0 0,0 0 0,0 1 0,-1-1 0,1 0 0,-1 0 0,0 0 0,-2 6 0,-17 42 0,15-39 0,0 0 0,0 1 0,1-1 0,-2 14 0,5-25 0,1 1 0,0-1 0,0 1 0,0-1 0,0 1 0,0 0 0,0-1 0,1 1 0,-1-1 0,0 1 0,1-1 0,-1 0 0,1 1 0,-1-1 0,1 1 0,0-1 0,0 0 0,0 1 0,0-1 0,0 0 0,0 0 0,2 2 0,1 0 0,0-1 0,0 0 0,0 1 0,0-2 0,0 1 0,0 0 0,8 1 0,29 4 0,1-1 0,79 0 0,-111-5 0,229-2 0,306-41 0,-507 35 0,-38 5 0,-9-1 0,-59 0 0,-87 3 0,-69-2 0,217 1 0,1 1 0,-1-1 0,0 0 0,-12-4 0,18 5 0,1-1 0,-1 1 0,1 0 0,-1 0 0,0 0 0,1 0 0,-1 0 0,1-1 0,-1 1 0,1 0 0,-1-1 0,1 1 0,0 0 0,-1-1 0,1 1 0,-1 0 0,1-1 0,0 1 0,-1-1 0,1 1 0,0-1 0,-1 1 0,1-1 0,0 1 0,0-1 0,-1 1 0,1-1 0,0 1 0,0-1 0,0 1 0,0-1 0,0 1 0,0-1 0,0 1 0,0-1 0,0 0 0,0 1 0,0-1 0,0 1 0,0-1 0,1 0 0,17-17 0,5 3 0,41-20 0,-9 6 0,-37 15 0,-18 14 0,0 0 0,0 0 0,0 0 0,0-1 0,0 1 0,1 0 0,-1 0 0,0 0 0,0 0 0,0-1 0,0 1 0,0 0 0,0 0 0,0 0 0,0-1 0,0 1 0,0 0 0,0 0 0,0 0 0,0-1 0,0 1 0,0 0 0,0 0 0,0 0 0,0 0 0,0-1 0,0 1 0,-1 0 0,1 0 0,0 0 0,0 0 0,0-1 0,0 1 0,0 0 0,0 0 0,-1 0 0,1 0 0,0 0 0,0-1 0,0 1 0,0 0 0,0 0 0,-1 0 0,1 0 0,0 0 0,-5-1 0,1 0 0,-1 0 0,1 1 0,-1 0 0,1 0 0,-6 0 0,-26 1 0,-57 4 0,81-4 0,0 1 0,0 0 0,1 1 0,-1 0 0,-13 6 0,25-9 0,0 0 0,0 0 0,0 0 0,1 0 0,-1 0 0,0 0 0,0 0 0,0 0 0,0 0 0,0 1 0,1-1 0,-1 0 0,0 0 0,0 0 0,0 0 0,0 0 0,0 0 0,0 1 0,0-1 0,0 0 0,1 0 0,-1 0 0,0 0 0,0 1 0,0-1 0,0 0 0,0 0 0,0 0 0,0 0 0,0 1 0,0-1 0,0 0 0,0 0 0,0 0 0,0 0 0,0 1 0,0-1 0,0 0 0,0 0 0,-1 0 0,1 0 0,0 1 0,0-1 0,0 0 0,0 0 0,0 0 0,0 0 0,0 0 0,0 1 0,-1-1 0,1 0 0,0 0 0,0 0 0,0 0 0,0 0 0,0 0 0,-1 0 0,1 0 0,0 0 0,0 0 0,-1 1 0,18 3 0,1-1 0,-1 0 0,0-1 0,1-1 0,30-2 0,-2 1 0,16 0 0,-21 0 0,66 7 0,-79 2 0,-28-9 0,1 0 0,-1 0 0,0 1 0,1-1 0,-1 0 0,0 1 0,1-1 0,-1 0 0,0 1 0,0-1 0,1 0 0,-1 1 0,0-1 0,0 0 0,0 1 0,0-1 0,1 0 0,-1 1 0,0-1 0,0 1 0,0-1 0,0 1 0,0-1 0,0 0 0,0 1 0,0-1 0,0 1 0,0-1 0,0 0 0,-1 1 0,1-1 0,0 1 0,0-1 0,-3 3 0,1 0 0,-1-1 0,1 1 0,-1-1 0,0 0 0,0 0 0,0 0 0,0 0 0,0 0 0,-1-1 0,1 1 0,-4 0 0,-57 19 0,-2-3 0,-123 17 0,98-19 0,11-2 0,78-13 0,1-1 0,-1 1 0,0-1 0,0 1 0,0-1 0,1 0 0,-1 0 0,0 0 0,0 0 0,0 0 0,0 0 0,1 0 0,-1-1 0,-3 0 0,7-1 0,1 0 0,-1 0 0,1 0 0,0 0 0,-1 1 0,1 0 0,0-1 0,0 1 0,3-1 0,327-104 0,-79 30 0,-246 73 0,-1 1 0,1-2 0,0 1 0,11-7 0,-19 10 0,0-1 0,0 1 0,0 0 0,1 0 0,-1 0 0,0 0 0,0 0 0,0-1 0,0 1 0,0 0 0,1 0 0,-1 0 0,0-1 0,0 1 0,0 0 0,0 0 0,0 0 0,0-1 0,0 1 0,0 0 0,0 0 0,1-1 0,-1 1 0,0 0 0,0 0 0,0 0 0,0-1 0,0 1 0,-1 0 0,1 0 0,0-1 0,0 1 0,0 0 0,0 0 0,0 0 0,0-1 0,0 1 0,0 0 0,-14-6 0,-16 1 0,1 2 0,-60 0 0,58 3 0,-386 6 0,1214-4-752,-127-2 176,-628 1 576,-20-2 0,0 1 0,0 1 0,0 1 0,0 1 0,26 7 0,-47-10 0,0 0 0,-1 0 0,1 0 0,0 0 0,-1 0 0,1 0 0,0 0 0,-1 1 0,1-1 0,-1 0 0,1 0 0,-1 1 0,1-1 0,0 0 0,-1 1 0,1-1 0,-1 1 0,1-1 0,-1 0 0,0 1 0,1-1 0,-1 1 0,1-1 0,-1 1 0,0 0 0,0-1 0,1 1 0,-1-1 0,0 1 0,0 0 0,1-1 0,-1 1 0,0-1 0,0 1 0,0 0 0,0-1 0,0 1 0,0 0 0,0-1 0,0 1 0,0 0 0,-1-1 0,1 1 0,0-1 0,0 1 0,-1 1 0,-3 3 0,0-1 0,0 1 0,0 0 0,-1-1 0,0 0 0,0 0 0,0-1 0,0 1 0,-9 4 0,-64 28 0,-20 1 113,0-4 1,-178 35-1,-215-4 226,-136-41-339,592-26 0,68-2 0,-9 2 0,42-6 20,511-93 609,-525 84-629,-51 18 0,-1 0 0,0 0 0,0 0 0,1 0 0,-1 0 0,0 0 0,1 0 0,-1 0 0,0 0 0,0 0 0,1 0 0,-1-1 0,0 1 0,0 0 0,1 0 0,-1 0 0,0 0 0,0-1 0,1 1 0,-1 0 0,0 0 0,0-1 0,0 1 0,0 0 0,1 0 0,-1-1 0,0 1 0,0 0 0,0 0 0,0-1 0,0 1 0,0 0 0,0-1 0,0 1 0,0 0 0,0 0 0,0-1 0,0 1 0,0 0 0,0-1 0,0 1 0,0 0 0,0 0 0,0-1 0,0 1 0,0 0 0,0-1 0,0 1 0,0 0 0,-1 0 0,1-1 0,0 1 0,0 0 0,0 0 0,-1 0 0,1-1 0,0 1 0,0 0 0,-1 0 0,1 0 0,0-1 0,0 1 0,-1 0 0,-8-3 0,0 0 0,0 0 0,0 1 0,0 1 0,0-1 0,0 1 0,-1 1 0,-10 0 0,10 1 0,1-1 0,0-1 0,-1 1 0,1-1 0,0-1 0,0 0 0,0 0 0,0-1 0,-9-4 0,18 7 0,-1 0 0,1-1 0,-1 1 0,1 0 0,-1 0 0,1-1 0,-1 1 0,1 0 0,-1-1 0,1 1 0,0-1 0,-1 1 0,1 0 0,0-1 0,-1 1 0,1-1 0,0 1 0,0-1 0,0 1 0,-1-1 0,1 1 0,0-1 0,0 1 0,0-1 0,0 1 0,0-1 0,0 1 0,0-1 0,0 0 0,0 1 0,0-1 0,0 1 0,0-1 0,0 1 0,0-1 0,1 1 0,-1-1 0,0 1 0,0-1 0,1 1 0,-1-1 0,0 1 0,0-1 0,1 1 0,-1 0 0,1-1 0,4-5 0,1 0 0,0 1 0,0 0 0,0 0 0,0 0 0,1 1 0,7-4 0,61-28 0,-51 25 0,391-144 0,-264 103 0,-77 23 0,-55 18 0,-17 4 0,-4 6 0,-1 1 0,1-1 0,0 0 0,-1 1 0,1-1 0,-1 1 0,0-1 0,1 1 0,-1 0 0,-3 1 0,-340 9 0,139-1 0,-166 0 0,448-25 0,794-164 0,-771 159 0,-95 21 0,-1-1 0,1 1 0,-1-1 0,1 0 0,-1 0 0,1 0 0,-1 0 0,0 0 0,1 0 0,-1 0 0,0-1 0,2-1 0,-5 2 0,-1 0 0,1 0 0,-1 1 0,1-1 0,-1 0 0,1 1 0,-1-1 0,0 1 0,1 0 0,-1-1 0,1 1 0,-1 0 0,0 0 0,1 0 0,-1 0 0,0 0 0,-3 1 0,-247 15 0,95-3 0,-557 16 0,822-40 0,0-5 0,0-4 0,164-53 0,-226 54 0,-38 12 0,-11 3 0,-5 2 0,0 0 0,-1 0 0,1 1 0,0 1 0,-1 0 0,1 0 0,-1 0 0,-10 3 0,-22-1 0,-1101 18-776,1094-21 776,41-2 0,9 0 0,59-13 0,-33 9 0,611-177 776,-584 159-776,-46 16 0,-13 2 0,-5 4 0,1 1 0,-1 0 0,0 0 0,0 0 0,0 1 0,0 1 0,-18 0 0,10 0 0,-125 1 0,117 2 0,101-1 0,1126 0-1615,-796-2 1420,-338 0 117,4-2-41,117 14 0,-185-11 119,0-1 0,1 1 0,-1 0 0,0 0 0,0 0 0,0 1 0,0-1 0,0 1 0,-1 0 0,6 3 0,-8-5 0,-1 1 0,0-1 0,0 0 0,1 1 0,-1-1 0,0 1 0,0-1 0,0 0 0,0 1 0,1-1 0,-1 1 0,0-1 0,0 0 0,0 1 0,0-1 0,0 1 0,0-1 0,0 0 0,0 1 0,0-1 0,0 1 0,0-1 0,0 0 0,-1 1 0,1-1 0,0 1 0,0-1 0,0 0 0,0 1 0,-1-1 0,1 0 0,0 1 0,-1-1 0,-23 18 0,-24 2 0,-1-3 0,-101 24 0,147-40 0,-167 35 118,-265 22 0,-179-27 286,162-11-265,431-18-139,15-2 0,14-2 0,1 0 0,94-29 674,-90 26-562,0-1 0,0 0 0,-1 0 1,0-1-1,21-16 0,-33 23-112,1-1 0,0 1 0,-1 0 0,1 0 0,-1-1 0,1 1 0,-1-1 0,1 1 0,-1-1 0,0 1 0,1-1 0,-1 1 0,1-1 0,-1 1 0,0-1 0,1 1 0,-1-1 0,0 1 0,0-1 0,1 0 0,-1 1 0,0-1 0,0 1 0,0-1 0,0 0 0,0 1 0,0-1 0,0 0 0,0 1 0,0-1 0,0 0 0,0 1 0,0-1 0,-1 1 0,1-1 0,-1-1 0,0 1 0,-1 0 0,0-1 0,0 1 0,0 0 0,1 0 0,-1 0 0,0 1 0,0-1 0,-1 0 0,-2 0 0,-27-5 0,-1 2 0,1 1 0,-65 2 0,46 1 0,-204 1 0,246-2 0,14-3 0,39-14 0,2 2 0,60-13 0,-50 14 0,60-14 0,-42 11 0,0-2 0,103-45 0,-152 50 0,-29 13 0,-15 4 0,-94 26 0,-109 40 0,165-44 0,56-23 0,0-1 0,0 0 0,1 1 0,-1-1 0,0 0 0,0 1 0,0-1 0,0 1 0,1-1 0,-1 1 0,0 0 0,1-1 0,-1 1 0,0 0 0,1-1 0,-1 1 0,1 0 0,-1 0 0,1-1 0,-1 1 0,1 0 0,0 0 0,-1 0 0,1 0 0,0 0 0,-1 1 0,2-1 0,0 0 0,0 0 0,0 0 0,0 0 0,0 0 0,0 0 0,0-1 0,0 1 0,1 0 0,-1-1 0,0 1 0,0-1 0,1 1 0,-1-1 0,0 0 0,1 1 0,1-1 0,41 7 0,1-2 0,1-2 0,78-5 0,-50 0 0,-44 2 0,-9-2 0,0 2 0,-1 0 0,1 1 0,0 2 0,0 0 0,-1 1 0,29 9 0,-47-12 0,0 0 0,0 0 0,0-1 0,0 2 0,-1-1 0,1 0 0,0 0 0,0 0 0,-1 1 0,1-1 0,0 1 0,-1 0 0,2 1 0,-3-2 0,0 0 0,1 0 0,-1-1 0,0 1 0,0 0 0,1 0 0,-1 0 0,0-1 0,0 1 0,0 0 0,0 0 0,0 0 0,0 0 0,0-1 0,-1 1 0,1 0 0,0 0 0,0 0 0,-1-1 0,1 1 0,0 0 0,-1 0 0,0 0 0,-2 3 0,-1 0 0,0 0 0,1 0 0,-2-1 0,1 0 0,0 0 0,-1 0 0,1 0 0,-7 2 0,-47 22 0,-1-3 0,-101 28 0,-131 7 0,385-59 0,41-5 0,0-6 0,236-50 0,-339 54 0,1-2 0,-2-1 0,37-18 0,-40 10 0,-27 17 0,-1 1 0,0 0 0,0 0 0,1 0 0,-1-1 0,0 1 0,0 0 0,0 0 0,0-1 0,1 1 0,-1 0 0,0-1 0,0 1 0,0 0 0,0 0 0,0-1 0,0 1 0,0 0 0,0-1 0,0 1 0,0 0 0,0-1 0,0 1 0,0 0 0,0-1 0,0 1 0,0 0 0,0 0 0,0-1 0,0 1 0,0 0 0,-1-1 0,-17-5 0,-12 5 0,-1 2 0,-46 6 0,13-1 0,-588 27 0,368-21 0,321-16 0,-1-2 0,46-13 0,-9 1 0,-6 5 0,-33 8 0,1-3 0,-2 0 0,42-17 0,-75 25 0,1 0 0,0-1 0,0 1 0,-1 0 0,1 0 0,0-1 0,-1 1 0,1 0 0,0-1 0,-1 1 0,1 0 0,-1-1 0,1 1 0,-1-1 0,1 1 0,-1-1 0,1 1 0,-1-1 0,1 0 0,-1 1 0,0-1 0,1 1 0,-1-1 0,0 0 0,1 0 0,-2 0 0,1 0 0,0 1 0,-1-1 0,0 1 0,1-1 0,-1 1 0,1-1 0,-1 1 0,0-1 0,1 1 0,-1-1 0,0 1 0,1 0 0,-1 0 0,0-1 0,1 1 0,-1 0 0,-1 0 0,-40-7 0,42 7 0,-32-1 0,15 0 0,30 1 0,72 2 0,173 1 0,-201-5 0,1-2 0,75-17 0,-119 17 0,-19 2 0,-28 1 0,-81 5 0,-123 22 0,228-25 0,-40 8 0,47-8 0,0-1 0,0 0 0,0 1 0,0 0 0,0-1 0,0 1 0,0 0 0,0 0 0,0 0 0,0 0 0,0 0 0,0 1 0,1-1 0,-1 0 0,-1 3 0,4-4 0,-1 1 0,1-1 0,-1 1 0,1 0 0,-1-1 0,1 1 0,0-1 0,-1 0 0,1 1 0,0-1 0,-1 1 0,1-1 0,0 0 0,0 0 0,0 1 0,-1-1 0,1 0 0,0 0 0,0 0 0,0 0 0,-1 0 0,1 0 0,0 0 0,0 0 0,0 0 0,1-1 0,28 0 0,1-1 0,-1-1 0,0-2 0,0-1 0,45-16 0,-53 16 0,14-4 0,0-1 0,0-2 0,-1-1 0,64-38 0,-96 51 0,1-2 0,-1 1 0,-1 0 0,1-1 0,0 1 0,-1-1 0,1 0 0,-1 0 0,0 0 0,4-6 0,-6 8 0,0 1 0,0-1 0,0 1 0,0 0 0,0-1 0,1 1 0,-1-1 0,0 1 0,0-1 0,0 1 0,0-1 0,0 1 0,-1-1 0,1 1 0,0-1 0,0 1 0,0-1 0,0 1 0,0 0 0,-1-1 0,1 1 0,0-1 0,0 1 0,-1 0 0,1-1 0,0 1 0,-1 0 0,1-1 0,-1 0 0,-1 1 0,1-1 0,-1 0 0,0 1 0,1-1 0,-1 1 0,0-1 0,0 1 0,0 0 0,1 0 0,-1 0 0,0 0 0,-2 0 0,-46 6 0,1 2 0,-79 23 0,25-4 0,-43 4 0,142-31-68,3 1 12,-1 0 0,0-1-1,0 1 1,0-1-1,-1 1 1,1-1-1,0 0 1,0 0 0,0 0-1,0 0 1,0 0-1,0 0 1,0-1 0,0 1-1,0-1 1,0 1-1,0-1 1,0 0 0,0 0-1,0 0 1,0 0-1,-2-2 1,-2-11-6770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7:57:20.175"/>
    </inkml:context>
    <inkml:brush xml:id="br0">
      <inkml:brushProperty name="width" value="0.35" units="cm"/>
      <inkml:brushProperty name="height" value="0.35" units="cm"/>
      <inkml:brushProperty name="color" value="#FFFFFF"/>
    </inkml:brush>
  </inkml:definitions>
  <inkml:trace contextRef="#ctx0" brushRef="#br0">1 57 24575,'0'-2'0,"0"0"0,1 1 0,-1-1 0,1 1 0,0-1 0,-1 1 0,1-1 0,0 1 0,0-1 0,0 1 0,0 0 0,0-1 0,0 1 0,0 0 0,0 0 0,1 0 0,-1 0 0,0 0 0,1 0 0,-1 0 0,1 0 0,-1 0 0,1 1 0,2-2 0,40-10 0,16 4 0,0 3 0,117 6 0,-82 1 0,1051 0 168,-618-3-1701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0T17:57:34.161"/>
    </inkml:context>
    <inkml:brush xml:id="br0">
      <inkml:brushProperty name="width" value="0.35" units="cm"/>
      <inkml:brushProperty name="height" value="0.35" units="cm"/>
      <inkml:brushProperty name="color" value="#FFFFFF"/>
    </inkml:brush>
  </inkml:definitions>
  <inkml:trace contextRef="#ctx0" brushRef="#br0">1 0 24575,'2'3'0,"0"1"0,-1-1 0,1 0 0,-1 1 0,1-1 0,-1 0 0,0 1 0,0 0 0,-1-1 0,1 1 0,-1 0 0,0 5 0,1 3 0,12 415 0,-14-298 0,0 2004 0,0-2126 0,4 32 0,-3-38 0,0 0 0,0-1 0,0 1 0,0 0 0,1 0 0,-1-1 0,0 1 0,1 0 0,-1 0 0,0-1 0,1 1 0,-1 0 0,1-1 0,-1 1 0,1 0 0,-1-1 0,1 1 0,-1-1 0,1 1 0,0-1 0,-1 1 0,1-1 0,0 0 0,0 1 0,-1-1 0,1 0 0,0 1 0,0-1 0,-1 0 0,1 0 0,0 0 0,0 0 0,-1 0 0,1 0 0,0 0 0,0 0 0,0 0 0,-1 0 0,1 0 0,0 0 0,0-1 0,0 1 0,5-3 41,0 1-1,-1-1 1,1 0-1,-1-1 1,0 1-1,0-1 0,8-9 1,32-37-821,-32 34-129,55-67-5917</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0F6F6A7-2D88-4986-BD1D-50762B54E88D}" type="datetimeFigureOut">
              <a:rPr lang="en-IN" smtClean="0"/>
              <a:t>20-11-2022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3E35E9C-E0E2-4BEF-9507-DC62891DF502}" type="slidenum">
              <a:rPr lang="en-IN" smtClean="0"/>
              <a:t>‹#›</a:t>
            </a:fld>
            <a:endParaRPr lang="en-IN"/>
          </a:p>
        </p:txBody>
      </p:sp>
    </p:spTree>
    <p:extLst>
      <p:ext uri="{BB962C8B-B14F-4D97-AF65-F5344CB8AC3E}">
        <p14:creationId xmlns:p14="http://schemas.microsoft.com/office/powerpoint/2010/main" val="184915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F6F6A7-2D88-4986-BD1D-50762B54E88D}"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E35E9C-E0E2-4BEF-9507-DC62891DF502}" type="slidenum">
              <a:rPr lang="en-IN" smtClean="0"/>
              <a:t>‹#›</a:t>
            </a:fld>
            <a:endParaRPr lang="en-IN"/>
          </a:p>
        </p:txBody>
      </p:sp>
    </p:spTree>
    <p:extLst>
      <p:ext uri="{BB962C8B-B14F-4D97-AF65-F5344CB8AC3E}">
        <p14:creationId xmlns:p14="http://schemas.microsoft.com/office/powerpoint/2010/main" val="365237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F6F6A7-2D88-4986-BD1D-50762B54E88D}"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E35E9C-E0E2-4BEF-9507-DC62891DF502}" type="slidenum">
              <a:rPr lang="en-IN" smtClean="0"/>
              <a:t>‹#›</a:t>
            </a:fld>
            <a:endParaRPr lang="en-IN"/>
          </a:p>
        </p:txBody>
      </p:sp>
    </p:spTree>
    <p:extLst>
      <p:ext uri="{BB962C8B-B14F-4D97-AF65-F5344CB8AC3E}">
        <p14:creationId xmlns:p14="http://schemas.microsoft.com/office/powerpoint/2010/main" val="451737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F6F6A7-2D88-4986-BD1D-50762B54E88D}"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E35E9C-E0E2-4BEF-9507-DC62891DF502}" type="slidenum">
              <a:rPr lang="en-IN" smtClean="0"/>
              <a:t>‹#›</a:t>
            </a:fld>
            <a:endParaRPr lang="en-IN"/>
          </a:p>
        </p:txBody>
      </p:sp>
    </p:spTree>
    <p:extLst>
      <p:ext uri="{BB962C8B-B14F-4D97-AF65-F5344CB8AC3E}">
        <p14:creationId xmlns:p14="http://schemas.microsoft.com/office/powerpoint/2010/main" val="637168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6F6A7-2D88-4986-BD1D-50762B54E88D}"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E35E9C-E0E2-4BEF-9507-DC62891DF502}" type="slidenum">
              <a:rPr lang="en-IN" smtClean="0"/>
              <a:t>‹#›</a:t>
            </a:fld>
            <a:endParaRPr lang="en-IN"/>
          </a:p>
        </p:txBody>
      </p:sp>
    </p:spTree>
    <p:extLst>
      <p:ext uri="{BB962C8B-B14F-4D97-AF65-F5344CB8AC3E}">
        <p14:creationId xmlns:p14="http://schemas.microsoft.com/office/powerpoint/2010/main" val="3905656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F6F6A7-2D88-4986-BD1D-50762B54E88D}" type="datetimeFigureOut">
              <a:rPr lang="en-IN" smtClean="0"/>
              <a:t>20-11-2022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E35E9C-E0E2-4BEF-9507-DC62891DF502}" type="slidenum">
              <a:rPr lang="en-IN" smtClean="0"/>
              <a:t>‹#›</a:t>
            </a:fld>
            <a:endParaRPr lang="en-IN"/>
          </a:p>
        </p:txBody>
      </p:sp>
    </p:spTree>
    <p:extLst>
      <p:ext uri="{BB962C8B-B14F-4D97-AF65-F5344CB8AC3E}">
        <p14:creationId xmlns:p14="http://schemas.microsoft.com/office/powerpoint/2010/main" val="2023278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F6F6A7-2D88-4986-BD1D-50762B54E88D}" type="datetimeFigureOut">
              <a:rPr lang="en-IN" smtClean="0"/>
              <a:t>20-11-2022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3E35E9C-E0E2-4BEF-9507-DC62891DF502}" type="slidenum">
              <a:rPr lang="en-IN" smtClean="0"/>
              <a:t>‹#›</a:t>
            </a:fld>
            <a:endParaRPr lang="en-IN"/>
          </a:p>
        </p:txBody>
      </p:sp>
    </p:spTree>
    <p:extLst>
      <p:ext uri="{BB962C8B-B14F-4D97-AF65-F5344CB8AC3E}">
        <p14:creationId xmlns:p14="http://schemas.microsoft.com/office/powerpoint/2010/main" val="3772363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0F6F6A7-2D88-4986-BD1D-50762B54E88D}"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35E9C-E0E2-4BEF-9507-DC62891DF502}" type="slidenum">
              <a:rPr lang="en-IN" smtClean="0"/>
              <a:t>‹#›</a:t>
            </a:fld>
            <a:endParaRPr lang="en-IN"/>
          </a:p>
        </p:txBody>
      </p:sp>
    </p:spTree>
    <p:extLst>
      <p:ext uri="{BB962C8B-B14F-4D97-AF65-F5344CB8AC3E}">
        <p14:creationId xmlns:p14="http://schemas.microsoft.com/office/powerpoint/2010/main" val="2252197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0F6F6A7-2D88-4986-BD1D-50762B54E88D}"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E35E9C-E0E2-4BEF-9507-DC62891DF502}" type="slidenum">
              <a:rPr lang="en-IN" smtClean="0"/>
              <a:t>‹#›</a:t>
            </a:fld>
            <a:endParaRPr lang="en-IN"/>
          </a:p>
        </p:txBody>
      </p:sp>
    </p:spTree>
    <p:extLst>
      <p:ext uri="{BB962C8B-B14F-4D97-AF65-F5344CB8AC3E}">
        <p14:creationId xmlns:p14="http://schemas.microsoft.com/office/powerpoint/2010/main" val="411740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6F6A7-2D88-4986-BD1D-50762B54E88D}"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35E9C-E0E2-4BEF-9507-DC62891DF502}" type="slidenum">
              <a:rPr lang="en-IN" smtClean="0"/>
              <a:t>‹#›</a:t>
            </a:fld>
            <a:endParaRPr lang="en-IN"/>
          </a:p>
        </p:txBody>
      </p:sp>
    </p:spTree>
    <p:extLst>
      <p:ext uri="{BB962C8B-B14F-4D97-AF65-F5344CB8AC3E}">
        <p14:creationId xmlns:p14="http://schemas.microsoft.com/office/powerpoint/2010/main" val="237367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6F6A7-2D88-4986-BD1D-50762B54E88D}"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E35E9C-E0E2-4BEF-9507-DC62891DF502}" type="slidenum">
              <a:rPr lang="en-IN" smtClean="0"/>
              <a:t>‹#›</a:t>
            </a:fld>
            <a:endParaRPr lang="en-IN"/>
          </a:p>
        </p:txBody>
      </p:sp>
    </p:spTree>
    <p:extLst>
      <p:ext uri="{BB962C8B-B14F-4D97-AF65-F5344CB8AC3E}">
        <p14:creationId xmlns:p14="http://schemas.microsoft.com/office/powerpoint/2010/main" val="363959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F6F6A7-2D88-4986-BD1D-50762B54E88D}"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E35E9C-E0E2-4BEF-9507-DC62891DF502}" type="slidenum">
              <a:rPr lang="en-IN" smtClean="0"/>
              <a:t>‹#›</a:t>
            </a:fld>
            <a:endParaRPr lang="en-IN"/>
          </a:p>
        </p:txBody>
      </p:sp>
    </p:spTree>
    <p:extLst>
      <p:ext uri="{BB962C8B-B14F-4D97-AF65-F5344CB8AC3E}">
        <p14:creationId xmlns:p14="http://schemas.microsoft.com/office/powerpoint/2010/main" val="1059549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F6F6A7-2D88-4986-BD1D-50762B54E88D}" type="datetimeFigureOut">
              <a:rPr lang="en-IN" smtClean="0"/>
              <a:t>20-11-2022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E35E9C-E0E2-4BEF-9507-DC62891DF502}" type="slidenum">
              <a:rPr lang="en-IN" smtClean="0"/>
              <a:t>‹#›</a:t>
            </a:fld>
            <a:endParaRPr lang="en-IN"/>
          </a:p>
        </p:txBody>
      </p:sp>
    </p:spTree>
    <p:extLst>
      <p:ext uri="{BB962C8B-B14F-4D97-AF65-F5344CB8AC3E}">
        <p14:creationId xmlns:p14="http://schemas.microsoft.com/office/powerpoint/2010/main" val="265072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F6F6A7-2D88-4986-BD1D-50762B54E88D}" type="datetimeFigureOut">
              <a:rPr lang="en-IN" smtClean="0"/>
              <a:t>20-11-2022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E35E9C-E0E2-4BEF-9507-DC62891DF502}" type="slidenum">
              <a:rPr lang="en-IN" smtClean="0"/>
              <a:t>‹#›</a:t>
            </a:fld>
            <a:endParaRPr lang="en-IN"/>
          </a:p>
        </p:txBody>
      </p:sp>
    </p:spTree>
    <p:extLst>
      <p:ext uri="{BB962C8B-B14F-4D97-AF65-F5344CB8AC3E}">
        <p14:creationId xmlns:p14="http://schemas.microsoft.com/office/powerpoint/2010/main" val="3576244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6F6A7-2D88-4986-BD1D-50762B54E88D}" type="datetimeFigureOut">
              <a:rPr lang="en-IN" smtClean="0"/>
              <a:t>20-11-2022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3E35E9C-E0E2-4BEF-9507-DC62891DF502}" type="slidenum">
              <a:rPr lang="en-IN" smtClean="0"/>
              <a:t>‹#›</a:t>
            </a:fld>
            <a:endParaRPr lang="en-IN"/>
          </a:p>
        </p:txBody>
      </p:sp>
    </p:spTree>
    <p:extLst>
      <p:ext uri="{BB962C8B-B14F-4D97-AF65-F5344CB8AC3E}">
        <p14:creationId xmlns:p14="http://schemas.microsoft.com/office/powerpoint/2010/main" val="371407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F6F6A7-2D88-4986-BD1D-50762B54E88D}"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E35E9C-E0E2-4BEF-9507-DC62891DF502}" type="slidenum">
              <a:rPr lang="en-IN" smtClean="0"/>
              <a:t>‹#›</a:t>
            </a:fld>
            <a:endParaRPr lang="en-IN"/>
          </a:p>
        </p:txBody>
      </p:sp>
    </p:spTree>
    <p:extLst>
      <p:ext uri="{BB962C8B-B14F-4D97-AF65-F5344CB8AC3E}">
        <p14:creationId xmlns:p14="http://schemas.microsoft.com/office/powerpoint/2010/main" val="269658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F6F6A7-2D88-4986-BD1D-50762B54E88D}"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E35E9C-E0E2-4BEF-9507-DC62891DF502}" type="slidenum">
              <a:rPr lang="en-IN" smtClean="0"/>
              <a:t>‹#›</a:t>
            </a:fld>
            <a:endParaRPr lang="en-IN"/>
          </a:p>
        </p:txBody>
      </p:sp>
    </p:spTree>
    <p:extLst>
      <p:ext uri="{BB962C8B-B14F-4D97-AF65-F5344CB8AC3E}">
        <p14:creationId xmlns:p14="http://schemas.microsoft.com/office/powerpoint/2010/main" val="383086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0F6F6A7-2D88-4986-BD1D-50762B54E88D}" type="datetimeFigureOut">
              <a:rPr lang="en-IN" smtClean="0"/>
              <a:t>20-11-2022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3E35E9C-E0E2-4BEF-9507-DC62891DF502}" type="slidenum">
              <a:rPr lang="en-IN" smtClean="0"/>
              <a:t>‹#›</a:t>
            </a:fld>
            <a:endParaRPr lang="en-IN"/>
          </a:p>
        </p:txBody>
      </p:sp>
    </p:spTree>
    <p:extLst>
      <p:ext uri="{BB962C8B-B14F-4D97-AF65-F5344CB8AC3E}">
        <p14:creationId xmlns:p14="http://schemas.microsoft.com/office/powerpoint/2010/main" val="361906918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F24CFA-07F3-F207-7CA1-CC17588BE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9075"/>
            <a:ext cx="11430000" cy="6419850"/>
          </a:xfrm>
          <a:prstGeom prst="rect">
            <a:avLst/>
          </a:prstGeom>
        </p:spPr>
      </p:pic>
    </p:spTree>
    <p:extLst>
      <p:ext uri="{BB962C8B-B14F-4D97-AF65-F5344CB8AC3E}">
        <p14:creationId xmlns:p14="http://schemas.microsoft.com/office/powerpoint/2010/main" val="1156101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CB9613-654B-7319-3CDC-7FDD243DF1AA}"/>
              </a:ext>
            </a:extLst>
          </p:cNvPr>
          <p:cNvSpPr>
            <a:spLocks noGrp="1"/>
          </p:cNvSpPr>
          <p:nvPr>
            <p:ph idx="1"/>
          </p:nvPr>
        </p:nvSpPr>
        <p:spPr>
          <a:xfrm>
            <a:off x="2351315" y="2276669"/>
            <a:ext cx="7287208" cy="4124131"/>
          </a:xfrm>
        </p:spPr>
        <p:txBody>
          <a:bodyPr>
            <a:normAutofit fontScale="85000" lnSpcReduction="20000"/>
          </a:bodyPr>
          <a:lstStyle/>
          <a:p>
            <a:pPr marL="0" indent="0" algn="ctr">
              <a:buNone/>
            </a:pPr>
            <a:r>
              <a:rPr lang="en-IN" sz="18500" dirty="0"/>
              <a:t>THANK  YOU</a:t>
            </a:r>
          </a:p>
        </p:txBody>
      </p:sp>
    </p:spTree>
    <p:extLst>
      <p:ext uri="{BB962C8B-B14F-4D97-AF65-F5344CB8AC3E}">
        <p14:creationId xmlns:p14="http://schemas.microsoft.com/office/powerpoint/2010/main" val="413226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05FE-565C-A810-0E6A-1D6ABD9720C0}"/>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Open Sans" panose="020B0606030504020204" pitchFamily="34" charset="0"/>
              </a:rPr>
              <a:t>What is GitHub</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31411D7-8F86-00F4-5EC5-F7FF0881EE94}"/>
              </a:ext>
            </a:extLst>
          </p:cNvPr>
          <p:cNvSpPr>
            <a:spLocks noGrp="1"/>
          </p:cNvSpPr>
          <p:nvPr>
            <p:ph idx="1"/>
          </p:nvPr>
        </p:nvSpPr>
        <p:spPr>
          <a:xfrm>
            <a:off x="1288190" y="2715467"/>
            <a:ext cx="4247470" cy="3416300"/>
          </a:xfrm>
        </p:spPr>
        <p:txBody>
          <a:bodyPr>
            <a:normAutofit/>
          </a:bodyPr>
          <a:lstStyle/>
          <a:p>
            <a:r>
              <a:rPr lang="en-US" b="0" i="0" dirty="0">
                <a:solidFill>
                  <a:srgbClr val="444444"/>
                </a:solidFill>
                <a:effectLst/>
                <a:latin typeface="Open Sans" panose="020B0606030504020204" pitchFamily="34" charset="0"/>
                <a:ea typeface="Open Sans" panose="020B0606030504020204" pitchFamily="34" charset="0"/>
                <a:cs typeface="Open Sans" panose="020B0606030504020204" pitchFamily="34" charset="0"/>
              </a:rPr>
              <a:t>GitHub is a collaboration platform built on top of a distributed version control system called Git. One does not have to worry about losing data on his hard drive or managing a project across multiple computers - one can sync from anywhere. You can track issues, build &amp; test the things and finally deploy.</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a:extLst>
              <a:ext uri="{FF2B5EF4-FFF2-40B4-BE49-F238E27FC236}">
                <a16:creationId xmlns:a16="http://schemas.microsoft.com/office/drawing/2014/main" id="{9EE06899-F837-34AF-01F6-8B9EB0F63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1348" y="2561511"/>
            <a:ext cx="4348064" cy="3416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81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9A40-2394-F4DB-B036-6D95A02D0AF8}"/>
              </a:ext>
            </a:extLst>
          </p:cNvPr>
          <p:cNvSpPr>
            <a:spLocks noGrp="1"/>
          </p:cNvSpPr>
          <p:nvPr>
            <p:ph type="title"/>
          </p:nvPr>
        </p:nvSpPr>
        <p:spPr>
          <a:xfrm>
            <a:off x="951722" y="838200"/>
            <a:ext cx="8404808" cy="706964"/>
          </a:xfrm>
        </p:spPr>
        <p:txBody>
          <a:bodyPr/>
          <a:lstStyle/>
          <a:p>
            <a:r>
              <a:rPr lang="en-US" b="1" dirty="0">
                <a:effectLst>
                  <a:outerShdw blurRad="38100" dist="38100" dir="2700000" algn="tl">
                    <a:srgbClr val="000000">
                      <a:alpha val="43137"/>
                    </a:srgbClr>
                  </a:outerShdw>
                </a:effectLst>
                <a:latin typeface="Open Sans" panose="020B0606030504020204" pitchFamily="34" charset="0"/>
              </a:rPr>
              <a:t>Why Use of GitHub for Projects?</a:t>
            </a:r>
            <a:endParaRPr lang="en-IN" b="1" dirty="0">
              <a:effectLst>
                <a:outerShdw blurRad="38100" dist="38100" dir="2700000" algn="tl">
                  <a:srgbClr val="000000">
                    <a:alpha val="43137"/>
                  </a:srgbClr>
                </a:outerShdw>
              </a:effectLst>
              <a:latin typeface="Open Sans" panose="020B0606030504020204" pitchFamily="34" charset="0"/>
            </a:endParaRPr>
          </a:p>
        </p:txBody>
      </p:sp>
      <p:sp>
        <p:nvSpPr>
          <p:cNvPr id="3" name="Content Placeholder 2">
            <a:extLst>
              <a:ext uri="{FF2B5EF4-FFF2-40B4-BE49-F238E27FC236}">
                <a16:creationId xmlns:a16="http://schemas.microsoft.com/office/drawing/2014/main" id="{91E230A1-9CE4-528C-58B9-DCF7FA16CC45}"/>
              </a:ext>
            </a:extLst>
          </p:cNvPr>
          <p:cNvSpPr>
            <a:spLocks noGrp="1"/>
          </p:cNvSpPr>
          <p:nvPr>
            <p:ph idx="1"/>
          </p:nvPr>
        </p:nvSpPr>
        <p:spPr/>
        <p:txBody>
          <a:bodyPr/>
          <a:lstStyle/>
          <a:p>
            <a:r>
              <a:rPr lang="en-US" b="0" i="0" dirty="0">
                <a:solidFill>
                  <a:srgbClr val="444444"/>
                </a:solidFill>
                <a:effectLst/>
                <a:latin typeface="Open Sans" panose="020B0606030504020204" pitchFamily="34" charset="0"/>
              </a:rPr>
              <a:t>Version Control (Allows experiments and mistakes without messing up in final product)</a:t>
            </a:r>
          </a:p>
          <a:p>
            <a:r>
              <a:rPr lang="en-US" b="0" i="0" dirty="0">
                <a:solidFill>
                  <a:srgbClr val="444444"/>
                </a:solidFill>
                <a:effectLst/>
                <a:latin typeface="Open Sans" panose="020B0606030504020204" pitchFamily="34" charset="0"/>
              </a:rPr>
              <a:t>Keep your Code in One Place</a:t>
            </a:r>
          </a:p>
          <a:p>
            <a:r>
              <a:rPr lang="en-US" b="0" i="0" dirty="0">
                <a:solidFill>
                  <a:srgbClr val="444444"/>
                </a:solidFill>
                <a:effectLst/>
                <a:latin typeface="Open Sans" panose="020B0606030504020204" pitchFamily="34" charset="0"/>
              </a:rPr>
              <a:t>Great Collaboration Platform</a:t>
            </a:r>
          </a:p>
          <a:p>
            <a:r>
              <a:rPr lang="en-US" b="0" i="0" dirty="0">
                <a:solidFill>
                  <a:srgbClr val="444444"/>
                </a:solidFill>
                <a:effectLst/>
                <a:latin typeface="Open Sans" panose="020B0606030504020204" pitchFamily="34" charset="0"/>
              </a:rPr>
              <a:t>Git, GitHub, GitHub.com, GitHub Desktop</a:t>
            </a:r>
            <a:endParaRPr lang="en-IN" dirty="0"/>
          </a:p>
        </p:txBody>
      </p:sp>
    </p:spTree>
    <p:extLst>
      <p:ext uri="{BB962C8B-B14F-4D97-AF65-F5344CB8AC3E}">
        <p14:creationId xmlns:p14="http://schemas.microsoft.com/office/powerpoint/2010/main" val="305075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5AE69-3882-7B56-622A-40DD289857F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GitHub Repositories</a:t>
            </a:r>
          </a:p>
        </p:txBody>
      </p:sp>
      <p:sp>
        <p:nvSpPr>
          <p:cNvPr id="3" name="Content Placeholder 2">
            <a:extLst>
              <a:ext uri="{FF2B5EF4-FFF2-40B4-BE49-F238E27FC236}">
                <a16:creationId xmlns:a16="http://schemas.microsoft.com/office/drawing/2014/main" id="{9C589C2B-7E34-0FC7-FA0E-8A63DF5EFB92}"/>
              </a:ext>
            </a:extLst>
          </p:cNvPr>
          <p:cNvSpPr>
            <a:spLocks noGrp="1"/>
          </p:cNvSpPr>
          <p:nvPr>
            <p:ph idx="1"/>
          </p:nvPr>
        </p:nvSpPr>
        <p:spPr>
          <a:xfrm>
            <a:off x="1063690" y="2603499"/>
            <a:ext cx="4133461" cy="3955921"/>
          </a:xfrm>
        </p:spPr>
        <p:txBody>
          <a:bodyPr/>
          <a:lstStyle/>
          <a:p>
            <a:r>
              <a:rPr lang="en-US" b="0" i="0" dirty="0">
                <a:solidFill>
                  <a:srgbClr val="444444"/>
                </a:solidFill>
                <a:effectLst/>
                <a:latin typeface="Open Sans" panose="020B0606030504020204" pitchFamily="34" charset="0"/>
              </a:rPr>
              <a:t>Basic unit of GitHub, most commonly a single project. Repositories can contain folders and files, including images – anything your project needs. ReadMe – Project Description.</a:t>
            </a:r>
          </a:p>
          <a:p>
            <a:r>
              <a:rPr lang="en-US" b="0" i="0" dirty="0">
                <a:solidFill>
                  <a:srgbClr val="444444"/>
                </a:solidFill>
                <a:effectLst/>
                <a:latin typeface="Open Sans" panose="020B0606030504020204" pitchFamily="34" charset="0"/>
              </a:rPr>
              <a:t>Contains all of the project files (including documentation), and stores each file's revision history.</a:t>
            </a:r>
            <a:endParaRPr lang="en-IN" dirty="0"/>
          </a:p>
        </p:txBody>
      </p:sp>
      <p:pic>
        <p:nvPicPr>
          <p:cNvPr id="2050" name="Picture 2" descr="GitHub Repo Guide – How to Increase Engagement on your Public GitHub  Repositories">
            <a:extLst>
              <a:ext uri="{FF2B5EF4-FFF2-40B4-BE49-F238E27FC236}">
                <a16:creationId xmlns:a16="http://schemas.microsoft.com/office/drawing/2014/main" id="{1427A8A8-0058-1170-3799-9FA5FB3A010F}"/>
              </a:ext>
            </a:extLst>
          </p:cNvPr>
          <p:cNvPicPr>
            <a:picLocks noChangeAspect="1" noChangeArrowheads="1"/>
          </p:cNvPicPr>
          <p:nvPr/>
        </p:nvPicPr>
        <p:blipFill>
          <a:blip r:embed="rId2">
            <a:clrChange>
              <a:clrFrom>
                <a:srgbClr val="FFDE59"/>
              </a:clrFrom>
              <a:clrTo>
                <a:srgbClr val="FFDE59">
                  <a:alpha val="0"/>
                </a:srgbClr>
              </a:clrTo>
            </a:clrChange>
            <a:extLst>
              <a:ext uri="{28A0092B-C50C-407E-A947-70E740481C1C}">
                <a14:useLocalDpi xmlns:a14="http://schemas.microsoft.com/office/drawing/2010/main" val="0"/>
              </a:ext>
            </a:extLst>
          </a:blip>
          <a:srcRect/>
          <a:stretch>
            <a:fillRect/>
          </a:stretch>
        </p:blipFill>
        <p:spPr bwMode="auto">
          <a:xfrm>
            <a:off x="6008913" y="2397966"/>
            <a:ext cx="5262467" cy="416145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724168AA-E003-5BBA-4DD9-3D8A2063141A}"/>
                  </a:ext>
                </a:extLst>
              </p14:cNvPr>
              <p14:cNvContentPartPr/>
              <p14:nvPr/>
            </p14:nvContentPartPr>
            <p14:xfrm>
              <a:off x="5688088" y="6125510"/>
              <a:ext cx="1214280" cy="476280"/>
            </p14:xfrm>
          </p:contentPart>
        </mc:Choice>
        <mc:Fallback>
          <p:pic>
            <p:nvPicPr>
              <p:cNvPr id="7" name="Ink 6">
                <a:extLst>
                  <a:ext uri="{FF2B5EF4-FFF2-40B4-BE49-F238E27FC236}">
                    <a16:creationId xmlns:a16="http://schemas.microsoft.com/office/drawing/2014/main" id="{724168AA-E003-5BBA-4DD9-3D8A2063141A}"/>
                  </a:ext>
                </a:extLst>
              </p:cNvPr>
              <p:cNvPicPr/>
              <p:nvPr/>
            </p:nvPicPr>
            <p:blipFill>
              <a:blip r:embed="rId4"/>
              <a:stretch>
                <a:fillRect/>
              </a:stretch>
            </p:blipFill>
            <p:spPr>
              <a:xfrm>
                <a:off x="5679088" y="6116510"/>
                <a:ext cx="123192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2AC395F8-8F5B-F334-A1D4-591287B52690}"/>
                  </a:ext>
                </a:extLst>
              </p14:cNvPr>
              <p14:cNvContentPartPr/>
              <p14:nvPr/>
            </p14:nvContentPartPr>
            <p14:xfrm>
              <a:off x="10412728" y="6427190"/>
              <a:ext cx="770040" cy="20880"/>
            </p14:xfrm>
          </p:contentPart>
        </mc:Choice>
        <mc:Fallback>
          <p:pic>
            <p:nvPicPr>
              <p:cNvPr id="8" name="Ink 7">
                <a:extLst>
                  <a:ext uri="{FF2B5EF4-FFF2-40B4-BE49-F238E27FC236}">
                    <a16:creationId xmlns:a16="http://schemas.microsoft.com/office/drawing/2014/main" id="{2AC395F8-8F5B-F334-A1D4-591287B52690}"/>
                  </a:ext>
                </a:extLst>
              </p:cNvPr>
              <p:cNvPicPr/>
              <p:nvPr/>
            </p:nvPicPr>
            <p:blipFill>
              <a:blip r:embed="rId6"/>
              <a:stretch>
                <a:fillRect/>
              </a:stretch>
            </p:blipFill>
            <p:spPr>
              <a:xfrm>
                <a:off x="10350088" y="6364190"/>
                <a:ext cx="8956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A146BFEF-FBBF-E31E-DD58-7DF8477C4F49}"/>
                  </a:ext>
                </a:extLst>
              </p14:cNvPr>
              <p14:cNvContentPartPr/>
              <p14:nvPr/>
            </p14:nvContentPartPr>
            <p14:xfrm>
              <a:off x="606328" y="2631350"/>
              <a:ext cx="83520" cy="1013760"/>
            </p14:xfrm>
          </p:contentPart>
        </mc:Choice>
        <mc:Fallback>
          <p:pic>
            <p:nvPicPr>
              <p:cNvPr id="9" name="Ink 8">
                <a:extLst>
                  <a:ext uri="{FF2B5EF4-FFF2-40B4-BE49-F238E27FC236}">
                    <a16:creationId xmlns:a16="http://schemas.microsoft.com/office/drawing/2014/main" id="{A146BFEF-FBBF-E31E-DD58-7DF8477C4F49}"/>
                  </a:ext>
                </a:extLst>
              </p:cNvPr>
              <p:cNvPicPr/>
              <p:nvPr/>
            </p:nvPicPr>
            <p:blipFill>
              <a:blip r:embed="rId8"/>
              <a:stretch>
                <a:fillRect/>
              </a:stretch>
            </p:blipFill>
            <p:spPr>
              <a:xfrm>
                <a:off x="543688" y="2568350"/>
                <a:ext cx="209160" cy="1139400"/>
              </a:xfrm>
              <a:prstGeom prst="rect">
                <a:avLst/>
              </a:prstGeom>
            </p:spPr>
          </p:pic>
        </mc:Fallback>
      </mc:AlternateContent>
    </p:spTree>
    <p:extLst>
      <p:ext uri="{BB962C8B-B14F-4D97-AF65-F5344CB8AC3E}">
        <p14:creationId xmlns:p14="http://schemas.microsoft.com/office/powerpoint/2010/main" val="368135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4A0E-B811-DA32-EFB5-FF37952E59FE}"/>
              </a:ext>
            </a:extLst>
          </p:cNvPr>
          <p:cNvSpPr>
            <a:spLocks noGrp="1"/>
          </p:cNvSpPr>
          <p:nvPr>
            <p:ph type="title"/>
          </p:nvPr>
        </p:nvSpPr>
        <p:spPr/>
        <p:txBody>
          <a:bodyPr/>
          <a:lstStyle/>
          <a:p>
            <a:r>
              <a:rPr lang="en-IN" b="1" i="0" dirty="0">
                <a:effectLst>
                  <a:outerShdw blurRad="38100" dist="38100" dir="2700000" algn="tl">
                    <a:srgbClr val="000000">
                      <a:alpha val="43137"/>
                    </a:srgbClr>
                  </a:outerShdw>
                </a:effectLst>
                <a:latin typeface="Open Sans" panose="020B0606030504020204" pitchFamily="34" charset="0"/>
              </a:rPr>
              <a:t>Clone Repository</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B00BC74-0D28-5B2A-3F39-1E45F2913A7D}"/>
              </a:ext>
            </a:extLst>
          </p:cNvPr>
          <p:cNvSpPr>
            <a:spLocks noGrp="1"/>
          </p:cNvSpPr>
          <p:nvPr>
            <p:ph idx="1"/>
          </p:nvPr>
        </p:nvSpPr>
        <p:spPr>
          <a:xfrm>
            <a:off x="1154954" y="2603499"/>
            <a:ext cx="9099389" cy="3909267"/>
          </a:xfrm>
        </p:spPr>
        <p:txBody>
          <a:bodyPr>
            <a:normAutofit fontScale="92500" lnSpcReduction="10000"/>
          </a:bodyPr>
          <a:lstStyle/>
          <a:p>
            <a:r>
              <a:rPr lang="en-US" sz="1900" b="0" i="0" dirty="0">
                <a:solidFill>
                  <a:srgbClr val="444444"/>
                </a:solidFill>
                <a:effectLst/>
                <a:latin typeface="Open Sans" panose="020B0606030504020204" pitchFamily="34" charset="0"/>
              </a:rPr>
              <a:t>Go to the directory where you want to have your repository folder (usually, your home) and then type the clone command for your repository. For example, to get cml-</a:t>
            </a:r>
            <a:r>
              <a:rPr lang="en-US" sz="1900" b="0" i="0" dirty="0" err="1">
                <a:solidFill>
                  <a:srgbClr val="444444"/>
                </a:solidFill>
                <a:effectLst/>
                <a:latin typeface="Open Sans" panose="020B0606030504020204" pitchFamily="34" charset="0"/>
              </a:rPr>
              <a:t>cgra</a:t>
            </a:r>
            <a:r>
              <a:rPr lang="en-US" sz="1900" b="0" i="0" dirty="0">
                <a:solidFill>
                  <a:srgbClr val="444444"/>
                </a:solidFill>
                <a:effectLst/>
                <a:latin typeface="Open Sans" panose="020B0606030504020204" pitchFamily="34" charset="0"/>
              </a:rPr>
              <a:t> type-git clone &lt;URL&gt;</a:t>
            </a:r>
          </a:p>
          <a:p>
            <a:r>
              <a:rPr lang="en-US" sz="1900" b="0" i="0" dirty="0">
                <a:solidFill>
                  <a:srgbClr val="444444"/>
                </a:solidFill>
                <a:effectLst/>
                <a:latin typeface="Open Sans" panose="020B0606030504020204" pitchFamily="34" charset="0"/>
              </a:rPr>
              <a:t>To update your repository with existing version, type </a:t>
            </a:r>
          </a:p>
          <a:p>
            <a:pPr marL="0" indent="0">
              <a:buNone/>
            </a:pPr>
            <a:r>
              <a:rPr lang="en-US" sz="1900" dirty="0">
                <a:solidFill>
                  <a:srgbClr val="444444"/>
                </a:solidFill>
                <a:latin typeface="Open Sans" panose="020B0606030504020204" pitchFamily="34" charset="0"/>
              </a:rPr>
              <a:t>        </a:t>
            </a:r>
            <a:r>
              <a:rPr lang="en-US" sz="1900" b="0" i="0" dirty="0">
                <a:solidFill>
                  <a:srgbClr val="444444"/>
                </a:solidFill>
                <a:effectLst/>
                <a:latin typeface="Open Sans" panose="020B0606030504020204" pitchFamily="34" charset="0"/>
              </a:rPr>
              <a:t>   git pull origin master </a:t>
            </a:r>
          </a:p>
          <a:p>
            <a:pPr marL="0" indent="0">
              <a:buNone/>
            </a:pPr>
            <a:r>
              <a:rPr lang="en-US" sz="1900" b="0" i="0" dirty="0">
                <a:solidFill>
                  <a:srgbClr val="444444"/>
                </a:solidFill>
                <a:effectLst/>
                <a:latin typeface="Open Sans" panose="020B0606030504020204" pitchFamily="34" charset="0"/>
              </a:rPr>
              <a:t>If it is other branch than your master then type -</a:t>
            </a:r>
          </a:p>
          <a:p>
            <a:pPr marL="0" indent="0">
              <a:buNone/>
            </a:pPr>
            <a:r>
              <a:rPr lang="en-US" sz="1900" b="0" i="0" dirty="0">
                <a:solidFill>
                  <a:srgbClr val="444444"/>
                </a:solidFill>
                <a:effectLst/>
                <a:latin typeface="Open Sans" panose="020B0606030504020204" pitchFamily="34" charset="0"/>
              </a:rPr>
              <a:t>           git pull origin your_branch_name</a:t>
            </a:r>
          </a:p>
          <a:p>
            <a:r>
              <a:rPr lang="en-US" sz="1900" b="0" i="0" dirty="0">
                <a:solidFill>
                  <a:srgbClr val="444444"/>
                </a:solidFill>
                <a:effectLst/>
                <a:latin typeface="Open Sans" panose="020B0606030504020204" pitchFamily="34" charset="0"/>
              </a:rPr>
              <a:t>Public Repository (Any Number, Free) - Anyone can see a public repository, but you choose who can commit to it.</a:t>
            </a:r>
          </a:p>
          <a:p>
            <a:r>
              <a:rPr lang="en-US" sz="1900" dirty="0">
                <a:solidFill>
                  <a:srgbClr val="444444"/>
                </a:solidFill>
                <a:latin typeface="Open Sans" panose="020B0606030504020204" pitchFamily="34" charset="0"/>
              </a:rPr>
              <a:t>Private Repository (Paid Subscription) - By default, only you can see a private repository. You choose who can see and commit to this repository by adding collaborators.</a:t>
            </a:r>
            <a:endParaRPr lang="en-IN" sz="1900" dirty="0">
              <a:solidFill>
                <a:srgbClr val="444444"/>
              </a:solidFill>
              <a:latin typeface="Open Sans" panose="020B0606030504020204" pitchFamily="34" charset="0"/>
            </a:endParaRPr>
          </a:p>
        </p:txBody>
      </p:sp>
    </p:spTree>
    <p:extLst>
      <p:ext uri="{BB962C8B-B14F-4D97-AF65-F5344CB8AC3E}">
        <p14:creationId xmlns:p14="http://schemas.microsoft.com/office/powerpoint/2010/main" val="93697408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DE40-9A2D-2613-874C-7F4B807B697C}"/>
              </a:ext>
            </a:extLst>
          </p:cNvPr>
          <p:cNvSpPr>
            <a:spLocks noGrp="1"/>
          </p:cNvSpPr>
          <p:nvPr>
            <p:ph type="title"/>
          </p:nvPr>
        </p:nvSpPr>
        <p:spPr/>
        <p:txBody>
          <a:bodyPr/>
          <a:lstStyle/>
          <a:p>
            <a:r>
              <a:rPr lang="en-IN" b="1" i="0" dirty="0">
                <a:effectLst>
                  <a:outerShdw blurRad="38100" dist="38100" dir="2700000" algn="tl">
                    <a:srgbClr val="000000">
                      <a:alpha val="43137"/>
                    </a:srgbClr>
                  </a:outerShdw>
                </a:effectLst>
                <a:latin typeface="Open Sans" panose="020B0606030504020204" pitchFamily="34" charset="0"/>
              </a:rPr>
              <a:t>Commit And Push</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A9BC9BA-21D1-62C2-800E-66144D31D8DD}"/>
              </a:ext>
            </a:extLst>
          </p:cNvPr>
          <p:cNvSpPr>
            <a:spLocks noGrp="1"/>
          </p:cNvSpPr>
          <p:nvPr>
            <p:ph idx="1"/>
          </p:nvPr>
        </p:nvSpPr>
        <p:spPr>
          <a:xfrm>
            <a:off x="856375" y="2463540"/>
            <a:ext cx="10498980" cy="4030565"/>
          </a:xfrm>
        </p:spPr>
        <p:txBody>
          <a:bodyPr>
            <a:normAutofit/>
          </a:bodyPr>
          <a:lstStyle/>
          <a:p>
            <a:r>
              <a:rPr lang="en-IN" dirty="0">
                <a:solidFill>
                  <a:srgbClr val="444444"/>
                </a:solidFill>
                <a:latin typeface="Open Sans" panose="020B0606030504020204" pitchFamily="34" charset="0"/>
              </a:rPr>
              <a:t>git status   file.txt</a:t>
            </a:r>
          </a:p>
          <a:p>
            <a:r>
              <a:rPr lang="en-US" dirty="0">
                <a:solidFill>
                  <a:srgbClr val="444444"/>
                </a:solidFill>
                <a:latin typeface="Open Sans" panose="020B0606030504020204" pitchFamily="34" charset="0"/>
              </a:rPr>
              <a:t>git add file.txt</a:t>
            </a:r>
            <a:endParaRPr lang="en-IN" dirty="0">
              <a:solidFill>
                <a:srgbClr val="444444"/>
              </a:solidFill>
              <a:latin typeface="Open Sans" panose="020B0606030504020204" pitchFamily="34" charset="0"/>
            </a:endParaRPr>
          </a:p>
          <a:p>
            <a:pPr marL="0" indent="0">
              <a:buNone/>
            </a:pPr>
            <a:r>
              <a:rPr lang="en-US" dirty="0">
                <a:solidFill>
                  <a:srgbClr val="444444"/>
                </a:solidFill>
                <a:latin typeface="Open Sans" panose="020B0606030504020204" pitchFamily="34" charset="0"/>
              </a:rPr>
              <a:t>      (You have to add before commit, You can’t skip)</a:t>
            </a:r>
            <a:endParaRPr lang="en-IN" dirty="0">
              <a:solidFill>
                <a:srgbClr val="444444"/>
              </a:solidFill>
              <a:latin typeface="Open Sans" panose="020B0606030504020204" pitchFamily="34" charset="0"/>
            </a:endParaRPr>
          </a:p>
          <a:p>
            <a:r>
              <a:rPr lang="en-US" dirty="0">
                <a:solidFill>
                  <a:srgbClr val="444444"/>
                </a:solidFill>
                <a:latin typeface="Open Sans" panose="020B0606030504020204" pitchFamily="34" charset="0"/>
              </a:rPr>
              <a:t>git commit –m “my changes”</a:t>
            </a:r>
          </a:p>
          <a:p>
            <a:r>
              <a:rPr lang="en-US" dirty="0">
                <a:solidFill>
                  <a:srgbClr val="444444"/>
                </a:solidFill>
                <a:latin typeface="Open Sans" panose="020B0606030504020204" pitchFamily="34" charset="0"/>
              </a:rPr>
              <a:t>After commit, checking status should show</a:t>
            </a:r>
          </a:p>
          <a:p>
            <a:pPr marL="0" indent="0">
              <a:buNone/>
            </a:pPr>
            <a:r>
              <a:rPr lang="en-US" dirty="0">
                <a:solidFill>
                  <a:srgbClr val="444444"/>
                </a:solidFill>
                <a:latin typeface="Open Sans" panose="020B0606030504020204" pitchFamily="34" charset="0"/>
              </a:rPr>
              <a:t>      # On branch master,   nothing to commit (working directory clean)</a:t>
            </a:r>
          </a:p>
          <a:p>
            <a:r>
              <a:rPr lang="en-US" dirty="0">
                <a:solidFill>
                  <a:srgbClr val="444444"/>
                </a:solidFill>
                <a:latin typeface="Open Sans" panose="020B0606030504020204" pitchFamily="34" charset="0"/>
              </a:rPr>
              <a:t>OR git commit –m ‘my changes’</a:t>
            </a:r>
          </a:p>
          <a:p>
            <a:r>
              <a:rPr lang="en-IN" dirty="0">
                <a:solidFill>
                  <a:srgbClr val="444444"/>
                </a:solidFill>
                <a:latin typeface="Open Sans" panose="020B0606030504020204" pitchFamily="34" charset="0"/>
              </a:rPr>
              <a:t>git push cml-</a:t>
            </a:r>
            <a:r>
              <a:rPr lang="en-IN" dirty="0" err="1">
                <a:solidFill>
                  <a:srgbClr val="444444"/>
                </a:solidFill>
                <a:latin typeface="Open Sans" panose="020B0606030504020204" pitchFamily="34" charset="0"/>
              </a:rPr>
              <a:t>cgra</a:t>
            </a:r>
            <a:r>
              <a:rPr lang="en-IN" dirty="0">
                <a:solidFill>
                  <a:srgbClr val="444444"/>
                </a:solidFill>
                <a:latin typeface="Open Sans" panose="020B0606030504020204" pitchFamily="34" charset="0"/>
              </a:rPr>
              <a:t> </a:t>
            </a:r>
            <a:r>
              <a:rPr lang="en-IN" dirty="0" err="1">
                <a:solidFill>
                  <a:srgbClr val="444444"/>
                </a:solidFill>
                <a:latin typeface="Open Sans" panose="020B0606030504020204" pitchFamily="34" charset="0"/>
              </a:rPr>
              <a:t>master|cgra_shail</a:t>
            </a:r>
            <a:endParaRPr lang="en-US" dirty="0">
              <a:solidFill>
                <a:srgbClr val="444444"/>
              </a:solidFill>
              <a:latin typeface="Open Sans" panose="020B0606030504020204" pitchFamily="34" charset="0"/>
            </a:endParaRPr>
          </a:p>
          <a:p>
            <a:r>
              <a:rPr lang="en-US" dirty="0">
                <a:solidFill>
                  <a:srgbClr val="444444"/>
                </a:solidFill>
                <a:latin typeface="Open Sans" panose="020B0606030504020204" pitchFamily="34" charset="0"/>
              </a:rPr>
              <a:t>Possible Issue: Outdated commit or simultaneous commit by different developers. So, your commit can be rejected automatically. Solution - Merge/Fetch then commit.</a:t>
            </a:r>
            <a:endParaRPr lang="en-IN" dirty="0">
              <a:solidFill>
                <a:srgbClr val="444444"/>
              </a:solidFill>
              <a:latin typeface="Open Sans" panose="020B0606030504020204" pitchFamily="34" charset="0"/>
            </a:endParaRPr>
          </a:p>
        </p:txBody>
      </p:sp>
    </p:spTree>
    <p:extLst>
      <p:ext uri="{BB962C8B-B14F-4D97-AF65-F5344CB8AC3E}">
        <p14:creationId xmlns:p14="http://schemas.microsoft.com/office/powerpoint/2010/main" val="356251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FE03-6547-4596-D2C2-AC0E237B0A73}"/>
              </a:ext>
            </a:extLst>
          </p:cNvPr>
          <p:cNvSpPr>
            <a:spLocks noGrp="1"/>
          </p:cNvSpPr>
          <p:nvPr>
            <p:ph type="title"/>
          </p:nvPr>
        </p:nvSpPr>
        <p:spPr/>
        <p:txBody>
          <a:bodyPr/>
          <a:lstStyle/>
          <a:p>
            <a:r>
              <a:rPr lang="en-IN" b="1" i="0" dirty="0">
                <a:effectLst>
                  <a:outerShdw blurRad="38100" dist="38100" dir="2700000" algn="tl">
                    <a:srgbClr val="000000">
                      <a:alpha val="43137"/>
                    </a:srgbClr>
                  </a:outerShdw>
                </a:effectLst>
                <a:latin typeface="Open Sans" panose="020B0606030504020204" pitchFamily="34" charset="0"/>
              </a:rPr>
              <a:t>Fetch/Pull</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900FE22-26C9-9312-4C4E-5B8FF958EDA3}"/>
              </a:ext>
            </a:extLst>
          </p:cNvPr>
          <p:cNvSpPr>
            <a:spLocks noGrp="1"/>
          </p:cNvSpPr>
          <p:nvPr>
            <p:ph idx="1"/>
          </p:nvPr>
        </p:nvSpPr>
        <p:spPr/>
        <p:txBody>
          <a:bodyPr>
            <a:normAutofit fontScale="92500" lnSpcReduction="10000"/>
          </a:bodyPr>
          <a:lstStyle/>
          <a:p>
            <a:r>
              <a:rPr lang="en-IN" sz="1900" i="0" dirty="0">
                <a:solidFill>
                  <a:srgbClr val="444444"/>
                </a:solidFill>
                <a:effectLst/>
                <a:latin typeface="Open Sans" panose="020B0606030504020204" pitchFamily="34" charset="0"/>
              </a:rPr>
              <a:t>git fetch cml-</a:t>
            </a:r>
            <a:r>
              <a:rPr lang="en-IN" sz="1900" i="0" dirty="0" err="1">
                <a:solidFill>
                  <a:srgbClr val="444444"/>
                </a:solidFill>
                <a:effectLst/>
                <a:latin typeface="Open Sans" panose="020B0606030504020204" pitchFamily="34" charset="0"/>
              </a:rPr>
              <a:t>cgra</a:t>
            </a:r>
            <a:endParaRPr lang="en-IN" sz="1900" i="0" dirty="0">
              <a:solidFill>
                <a:srgbClr val="444444"/>
              </a:solidFill>
              <a:effectLst/>
              <a:latin typeface="Open Sans" panose="020B0606030504020204" pitchFamily="34" charset="0"/>
            </a:endParaRPr>
          </a:p>
          <a:p>
            <a:r>
              <a:rPr lang="en-IN" sz="1900" b="0" i="0" dirty="0">
                <a:solidFill>
                  <a:srgbClr val="444444"/>
                </a:solidFill>
                <a:effectLst/>
                <a:latin typeface="Open Sans" panose="020B0606030504020204" pitchFamily="34" charset="0"/>
              </a:rPr>
              <a:t>Run merge, diff etc locally</a:t>
            </a:r>
          </a:p>
          <a:p>
            <a:r>
              <a:rPr lang="en-IN" sz="1900" b="0" i="0" dirty="0">
                <a:solidFill>
                  <a:srgbClr val="444444"/>
                </a:solidFill>
                <a:effectLst/>
                <a:latin typeface="Open Sans" panose="020B0606030504020204" pitchFamily="34" charset="0"/>
              </a:rPr>
              <a:t>git pull cml-</a:t>
            </a:r>
            <a:r>
              <a:rPr lang="en-IN" sz="1900" b="0" i="0" dirty="0" err="1">
                <a:solidFill>
                  <a:srgbClr val="444444"/>
                </a:solidFill>
                <a:effectLst/>
                <a:latin typeface="Open Sans" panose="020B0606030504020204" pitchFamily="34" charset="0"/>
              </a:rPr>
              <a:t>cgra</a:t>
            </a:r>
            <a:r>
              <a:rPr lang="en-IN" sz="1900" b="0" i="0" dirty="0">
                <a:solidFill>
                  <a:srgbClr val="444444"/>
                </a:solidFill>
                <a:effectLst/>
                <a:latin typeface="Open Sans" panose="020B0606030504020204" pitchFamily="34" charset="0"/>
              </a:rPr>
              <a:t> = git fetch + merge</a:t>
            </a:r>
          </a:p>
          <a:p>
            <a:pPr marL="0" indent="0">
              <a:buNone/>
            </a:pPr>
            <a:r>
              <a:rPr lang="en-IN" sz="1900" b="1" i="0" dirty="0">
                <a:solidFill>
                  <a:srgbClr val="444444"/>
                </a:solidFill>
                <a:effectLst/>
                <a:latin typeface="Open Sans" panose="020B0606030504020204" pitchFamily="34" charset="0"/>
              </a:rPr>
              <a:t>Diff - Another Snapshotting Command!</a:t>
            </a:r>
            <a:endParaRPr lang="en-IN" sz="1900" dirty="0">
              <a:solidFill>
                <a:srgbClr val="444444"/>
              </a:solidFill>
              <a:latin typeface="Open Sans" panose="020B0606030504020204" pitchFamily="34" charset="0"/>
            </a:endParaRPr>
          </a:p>
          <a:p>
            <a:r>
              <a:rPr lang="en-US" sz="1900" b="0" i="0" dirty="0">
                <a:solidFill>
                  <a:srgbClr val="444444"/>
                </a:solidFill>
                <a:effectLst/>
                <a:latin typeface="Open Sans" panose="020B0606030504020204" pitchFamily="34" charset="0"/>
              </a:rPr>
              <a:t>git diff (show diff of unstaged changes i.e. after past commit)</a:t>
            </a:r>
          </a:p>
          <a:p>
            <a:r>
              <a:rPr lang="en-US" sz="1900" b="0" i="0" dirty="0">
                <a:solidFill>
                  <a:srgbClr val="444444"/>
                </a:solidFill>
                <a:effectLst/>
                <a:latin typeface="Open Sans" panose="020B0606030504020204" pitchFamily="34" charset="0"/>
              </a:rPr>
              <a:t>git diff --cached (show diff of staged changes)</a:t>
            </a:r>
            <a:endParaRPr lang="en-US" sz="1900" dirty="0">
              <a:solidFill>
                <a:srgbClr val="444444"/>
              </a:solidFill>
              <a:latin typeface="Open Sans" panose="020B0606030504020204" pitchFamily="34" charset="0"/>
            </a:endParaRPr>
          </a:p>
          <a:p>
            <a:r>
              <a:rPr lang="en-US" sz="1900" b="0" i="0" dirty="0">
                <a:solidFill>
                  <a:srgbClr val="444444"/>
                </a:solidFill>
                <a:effectLst/>
                <a:latin typeface="Open Sans" panose="020B0606030504020204" pitchFamily="34" charset="0"/>
              </a:rPr>
              <a:t>git diff HEAD (show diff of all staged or unstaged changes i.e. difference between working directory and last commit, ignoring the staging)</a:t>
            </a:r>
          </a:p>
          <a:p>
            <a:r>
              <a:rPr lang="en-US" sz="1900" b="0" i="0" dirty="0">
                <a:solidFill>
                  <a:srgbClr val="444444"/>
                </a:solidFill>
                <a:effectLst/>
                <a:latin typeface="Open Sans" panose="020B0606030504020204" pitchFamily="34" charset="0"/>
              </a:rPr>
              <a:t>git diff –stat (show summary of changes instead of diff)</a:t>
            </a:r>
            <a:endParaRPr lang="en-IN" sz="3000" dirty="0"/>
          </a:p>
        </p:txBody>
      </p:sp>
    </p:spTree>
    <p:extLst>
      <p:ext uri="{BB962C8B-B14F-4D97-AF65-F5344CB8AC3E}">
        <p14:creationId xmlns:p14="http://schemas.microsoft.com/office/powerpoint/2010/main" val="126776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7D06A-B907-23F9-3393-567252037B05}"/>
              </a:ext>
            </a:extLst>
          </p:cNvPr>
          <p:cNvSpPr>
            <a:spLocks noGrp="1"/>
          </p:cNvSpPr>
          <p:nvPr>
            <p:ph type="title"/>
          </p:nvPr>
        </p:nvSpPr>
        <p:spPr/>
        <p:txBody>
          <a:bodyPr/>
          <a:lstStyle/>
          <a:p>
            <a:r>
              <a:rPr lang="en-IN" b="1" i="0" dirty="0">
                <a:effectLst>
                  <a:outerShdw blurRad="38100" dist="38100" dir="2700000" algn="tl">
                    <a:srgbClr val="000000">
                      <a:alpha val="43137"/>
                    </a:srgbClr>
                  </a:outerShdw>
                </a:effectLst>
                <a:latin typeface="Open Sans" panose="020B0606030504020204" pitchFamily="34" charset="0"/>
              </a:rPr>
              <a:t> Branching</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6373872-31DE-C790-B1DD-F0D80B2E1740}"/>
              </a:ext>
            </a:extLst>
          </p:cNvPr>
          <p:cNvSpPr>
            <a:spLocks noGrp="1"/>
          </p:cNvSpPr>
          <p:nvPr>
            <p:ph idx="1"/>
          </p:nvPr>
        </p:nvSpPr>
        <p:spPr>
          <a:xfrm>
            <a:off x="709126" y="2323580"/>
            <a:ext cx="11159413" cy="4198518"/>
          </a:xfrm>
        </p:spPr>
        <p:txBody>
          <a:bodyPr>
            <a:normAutofit lnSpcReduction="10000"/>
          </a:bodyPr>
          <a:lstStyle/>
          <a:p>
            <a:r>
              <a:rPr lang="en-US" dirty="0">
                <a:solidFill>
                  <a:srgbClr val="444444"/>
                </a:solidFill>
                <a:latin typeface="Open Sans" panose="020B0606030504020204" pitchFamily="34" charset="0"/>
              </a:rPr>
              <a:t>git branch -&gt; list your available branches. Current branch will have a star next to it and in green color.</a:t>
            </a:r>
          </a:p>
          <a:p>
            <a:r>
              <a:rPr lang="en-US" dirty="0">
                <a:solidFill>
                  <a:srgbClr val="444444"/>
                </a:solidFill>
                <a:latin typeface="Open Sans" panose="020B0606030504020204" pitchFamily="34" charset="0"/>
              </a:rPr>
              <a:t>When you run git </a:t>
            </a:r>
            <a:r>
              <a:rPr lang="en-US" dirty="0" err="1">
                <a:solidFill>
                  <a:srgbClr val="444444"/>
                </a:solidFill>
                <a:latin typeface="Open Sans" panose="020B0606030504020204" pitchFamily="34" charset="0"/>
              </a:rPr>
              <a:t>init</a:t>
            </a:r>
            <a:r>
              <a:rPr lang="en-US" dirty="0">
                <a:solidFill>
                  <a:srgbClr val="444444"/>
                </a:solidFill>
                <a:latin typeface="Open Sans" panose="020B0606030504020204" pitchFamily="34" charset="0"/>
              </a:rPr>
              <a:t> it will automatically create a 'master' branch for you by default.</a:t>
            </a:r>
          </a:p>
          <a:p>
            <a:r>
              <a:rPr lang="en-US" dirty="0">
                <a:solidFill>
                  <a:srgbClr val="444444"/>
                </a:solidFill>
                <a:latin typeface="Open Sans" panose="020B0606030504020204" pitchFamily="34" charset="0"/>
              </a:rPr>
              <a:t>git branch </a:t>
            </a:r>
            <a:r>
              <a:rPr lang="en-US" dirty="0" err="1">
                <a:solidFill>
                  <a:srgbClr val="444444"/>
                </a:solidFill>
                <a:latin typeface="Open Sans" panose="020B0606030504020204" pitchFamily="34" charset="0"/>
              </a:rPr>
              <a:t>branch_name</a:t>
            </a:r>
            <a:r>
              <a:rPr lang="en-US" dirty="0">
                <a:solidFill>
                  <a:srgbClr val="444444"/>
                </a:solidFill>
                <a:latin typeface="Open Sans" panose="020B0606030504020204" pitchFamily="34" charset="0"/>
              </a:rPr>
              <a:t> -&gt; Create a new branch at your last commit. So if you record some commits at this point and then switch to 'testing‘. It will revert your working directory context back to when you created the branch in the first place - you can think of it like a bookmark for where you currently are!</a:t>
            </a:r>
          </a:p>
          <a:p>
            <a:r>
              <a:rPr lang="en-US" dirty="0">
                <a:solidFill>
                  <a:srgbClr val="444444"/>
                </a:solidFill>
                <a:latin typeface="Open Sans" panose="020B0606030504020204" pitchFamily="34" charset="0"/>
              </a:rPr>
              <a:t>git checkout </a:t>
            </a:r>
            <a:r>
              <a:rPr lang="en-US" dirty="0" err="1">
                <a:solidFill>
                  <a:srgbClr val="444444"/>
                </a:solidFill>
                <a:latin typeface="Open Sans" panose="020B0606030504020204" pitchFamily="34" charset="0"/>
              </a:rPr>
              <a:t>branch_name</a:t>
            </a:r>
            <a:r>
              <a:rPr lang="en-US" dirty="0">
                <a:solidFill>
                  <a:srgbClr val="444444"/>
                </a:solidFill>
                <a:latin typeface="Open Sans" panose="020B0606030504020204" pitchFamily="34" charset="0"/>
              </a:rPr>
              <a:t> to switch branch we're currently on.</a:t>
            </a:r>
          </a:p>
          <a:p>
            <a:r>
              <a:rPr lang="en-US" dirty="0">
                <a:solidFill>
                  <a:srgbClr val="444444"/>
                </a:solidFill>
                <a:latin typeface="Open Sans" panose="020B0606030504020204" pitchFamily="34" charset="0"/>
              </a:rPr>
              <a:t>Shortcut: git checkout –b </a:t>
            </a:r>
            <a:r>
              <a:rPr lang="en-US" dirty="0" err="1">
                <a:solidFill>
                  <a:srgbClr val="444444"/>
                </a:solidFill>
                <a:latin typeface="Open Sans" panose="020B0606030504020204" pitchFamily="34" charset="0"/>
              </a:rPr>
              <a:t>branch_name</a:t>
            </a:r>
            <a:endParaRPr lang="en-US" dirty="0">
              <a:solidFill>
                <a:srgbClr val="444444"/>
              </a:solidFill>
              <a:latin typeface="Open Sans" panose="020B0606030504020204" pitchFamily="34" charset="0"/>
            </a:endParaRPr>
          </a:p>
          <a:p>
            <a:r>
              <a:rPr lang="en-US" dirty="0">
                <a:solidFill>
                  <a:srgbClr val="444444"/>
                </a:solidFill>
                <a:latin typeface="Open Sans" panose="020B0606030504020204" pitchFamily="34" charset="0"/>
              </a:rPr>
              <a:t>git branch –v (see last commit on each branch)</a:t>
            </a:r>
          </a:p>
          <a:p>
            <a:r>
              <a:rPr lang="en-IN" dirty="0">
                <a:solidFill>
                  <a:srgbClr val="444444"/>
                </a:solidFill>
                <a:latin typeface="Open Sans" panose="020B0606030504020204" pitchFamily="34" charset="0"/>
              </a:rPr>
              <a:t>git branch –d </a:t>
            </a:r>
            <a:r>
              <a:rPr lang="en-IN" dirty="0" err="1">
                <a:solidFill>
                  <a:srgbClr val="444444"/>
                </a:solidFill>
                <a:latin typeface="Open Sans" panose="020B0606030504020204" pitchFamily="34" charset="0"/>
              </a:rPr>
              <a:t>branch_name</a:t>
            </a:r>
            <a:r>
              <a:rPr lang="en-IN" dirty="0">
                <a:solidFill>
                  <a:srgbClr val="444444"/>
                </a:solidFill>
                <a:latin typeface="Open Sans" panose="020B0606030504020204" pitchFamily="34" charset="0"/>
              </a:rPr>
              <a:t> (delete a branch)</a:t>
            </a:r>
            <a:endParaRPr lang="en-US" dirty="0">
              <a:solidFill>
                <a:srgbClr val="444444"/>
              </a:solidFill>
              <a:latin typeface="Open Sans" panose="020B0606030504020204" pitchFamily="34" charset="0"/>
            </a:endParaRPr>
          </a:p>
          <a:p>
            <a:r>
              <a:rPr lang="en-US" dirty="0">
                <a:solidFill>
                  <a:srgbClr val="444444"/>
                </a:solidFill>
                <a:latin typeface="Open Sans" panose="020B0606030504020204" pitchFamily="34" charset="0"/>
              </a:rPr>
              <a:t>git push </a:t>
            </a:r>
            <a:r>
              <a:rPr lang="en-US" dirty="0" err="1">
                <a:solidFill>
                  <a:srgbClr val="444444"/>
                </a:solidFill>
                <a:latin typeface="Open Sans" panose="020B0606030504020204" pitchFamily="34" charset="0"/>
              </a:rPr>
              <a:t>remote_name</a:t>
            </a:r>
            <a:r>
              <a:rPr lang="en-US" dirty="0">
                <a:solidFill>
                  <a:srgbClr val="444444"/>
                </a:solidFill>
                <a:latin typeface="Open Sans" panose="020B0606030504020204" pitchFamily="34" charset="0"/>
              </a:rPr>
              <a:t> : </a:t>
            </a:r>
            <a:r>
              <a:rPr lang="en-US" dirty="0" err="1">
                <a:solidFill>
                  <a:srgbClr val="444444"/>
                </a:solidFill>
                <a:latin typeface="Open Sans" panose="020B0606030504020204" pitchFamily="34" charset="0"/>
              </a:rPr>
              <a:t>branch_name</a:t>
            </a:r>
            <a:r>
              <a:rPr lang="en-US" dirty="0">
                <a:solidFill>
                  <a:srgbClr val="444444"/>
                </a:solidFill>
                <a:latin typeface="Open Sans" panose="020B0606030504020204" pitchFamily="34" charset="0"/>
              </a:rPr>
              <a:t> (delete remote branch)</a:t>
            </a:r>
            <a:endParaRPr lang="en-IN" dirty="0">
              <a:solidFill>
                <a:srgbClr val="444444"/>
              </a:solidFill>
              <a:latin typeface="Open Sans" panose="020B0606030504020204" pitchFamily="34" charset="0"/>
            </a:endParaRPr>
          </a:p>
        </p:txBody>
      </p:sp>
    </p:spTree>
    <p:extLst>
      <p:ext uri="{BB962C8B-B14F-4D97-AF65-F5344CB8AC3E}">
        <p14:creationId xmlns:p14="http://schemas.microsoft.com/office/powerpoint/2010/main" val="2952777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C158-F0EF-72CE-34E4-4925376B8506}"/>
              </a:ext>
            </a:extLst>
          </p:cNvPr>
          <p:cNvSpPr>
            <a:spLocks noGrp="1"/>
          </p:cNvSpPr>
          <p:nvPr>
            <p:ph type="title"/>
          </p:nvPr>
        </p:nvSpPr>
        <p:spPr/>
        <p:txBody>
          <a:bodyPr/>
          <a:lstStyle/>
          <a:p>
            <a:r>
              <a:rPr lang="en-IN" b="1" i="0" dirty="0">
                <a:effectLst>
                  <a:outerShdw blurRad="38100" dist="38100" dir="2700000" algn="tl">
                    <a:srgbClr val="000000">
                      <a:alpha val="43137"/>
                    </a:srgbClr>
                  </a:outerShdw>
                </a:effectLst>
                <a:latin typeface="Open Sans" panose="020B0606030504020204" pitchFamily="34" charset="0"/>
              </a:rPr>
              <a:t>Merging</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D020B48-B030-BC75-D73C-5B10DDD3D6F1}"/>
              </a:ext>
            </a:extLst>
          </p:cNvPr>
          <p:cNvSpPr>
            <a:spLocks noGrp="1"/>
          </p:cNvSpPr>
          <p:nvPr>
            <p:ph idx="1"/>
          </p:nvPr>
        </p:nvSpPr>
        <p:spPr>
          <a:xfrm>
            <a:off x="1154954" y="2603500"/>
            <a:ext cx="9015413" cy="3778639"/>
          </a:xfrm>
        </p:spPr>
        <p:txBody>
          <a:bodyPr>
            <a:normAutofit lnSpcReduction="10000"/>
          </a:bodyPr>
          <a:lstStyle/>
          <a:p>
            <a:r>
              <a:rPr lang="en-US" dirty="0">
                <a:solidFill>
                  <a:srgbClr val="444444"/>
                </a:solidFill>
                <a:latin typeface="Open Sans" panose="020B0606030504020204" pitchFamily="34" charset="0"/>
              </a:rPr>
              <a:t>git merge – Merge any branch into current branch</a:t>
            </a:r>
            <a:endParaRPr lang="en-IN" dirty="0">
              <a:solidFill>
                <a:srgbClr val="444444"/>
              </a:solidFill>
              <a:latin typeface="Open Sans" panose="020B0606030504020204" pitchFamily="34" charset="0"/>
            </a:endParaRPr>
          </a:p>
          <a:p>
            <a:r>
              <a:rPr lang="en-US" dirty="0">
                <a:solidFill>
                  <a:srgbClr val="444444"/>
                </a:solidFill>
                <a:latin typeface="Open Sans" panose="020B0606030504020204" pitchFamily="34" charset="0"/>
              </a:rPr>
              <a:t>Also performs more complex merges from various branches like modification in code rather than just addition/deletion</a:t>
            </a:r>
            <a:endParaRPr lang="en-IN" dirty="0">
              <a:solidFill>
                <a:srgbClr val="444444"/>
              </a:solidFill>
              <a:latin typeface="Open Sans" panose="020B0606030504020204" pitchFamily="34" charset="0"/>
            </a:endParaRPr>
          </a:p>
          <a:p>
            <a:r>
              <a:rPr lang="en-US" dirty="0">
                <a:solidFill>
                  <a:srgbClr val="444444"/>
                </a:solidFill>
                <a:latin typeface="Open Sans" panose="020B0606030504020204" pitchFamily="34" charset="0"/>
              </a:rPr>
              <a:t>Merge Conflicts! – Occurs when same block of code is edited in different branches there is no way for computer to figure out.</a:t>
            </a:r>
          </a:p>
          <a:p>
            <a:r>
              <a:rPr lang="en-US" dirty="0">
                <a:solidFill>
                  <a:srgbClr val="444444"/>
                </a:solidFill>
                <a:latin typeface="Open Sans" panose="020B0606030504020204" pitchFamily="34" charset="0"/>
              </a:rPr>
              <a:t>Much like subversion, Git inserts standard merge conflict markers. We have to resolve them (manually, mostly) and then to commit changes.</a:t>
            </a:r>
          </a:p>
          <a:p>
            <a:r>
              <a:rPr lang="en-US" dirty="0">
                <a:solidFill>
                  <a:srgbClr val="444444"/>
                </a:solidFill>
                <a:latin typeface="Open Sans" panose="020B0606030504020204" pitchFamily="34" charset="0"/>
              </a:rPr>
              <a:t>git </a:t>
            </a:r>
            <a:r>
              <a:rPr lang="en-US" dirty="0" err="1">
                <a:solidFill>
                  <a:srgbClr val="444444"/>
                </a:solidFill>
                <a:latin typeface="Open Sans" panose="020B0606030504020204" pitchFamily="34" charset="0"/>
              </a:rPr>
              <a:t>mergetool</a:t>
            </a:r>
            <a:r>
              <a:rPr lang="en-US" dirty="0">
                <a:solidFill>
                  <a:srgbClr val="444444"/>
                </a:solidFill>
                <a:latin typeface="Open Sans" panose="020B0606030504020204" pitchFamily="34" charset="0"/>
              </a:rPr>
              <a:t> -&gt; graphical </a:t>
            </a:r>
            <a:r>
              <a:rPr lang="en-US" dirty="0" err="1">
                <a:solidFill>
                  <a:srgbClr val="444444"/>
                </a:solidFill>
                <a:latin typeface="Open Sans" panose="020B0606030504020204" pitchFamily="34" charset="0"/>
              </a:rPr>
              <a:t>mergetool</a:t>
            </a:r>
            <a:r>
              <a:rPr lang="en-US" dirty="0">
                <a:solidFill>
                  <a:srgbClr val="444444"/>
                </a:solidFill>
                <a:latin typeface="Open Sans" panose="020B0606030504020204" pitchFamily="34" charset="0"/>
              </a:rPr>
              <a:t> from git</a:t>
            </a:r>
          </a:p>
          <a:p>
            <a:r>
              <a:rPr lang="en-US" dirty="0">
                <a:solidFill>
                  <a:srgbClr val="444444"/>
                </a:solidFill>
                <a:latin typeface="Open Sans" panose="020B0606030504020204" pitchFamily="34" charset="0"/>
              </a:rPr>
              <a:t>git diff -&gt; Git inserts standard merge conflict markers</a:t>
            </a:r>
          </a:p>
          <a:p>
            <a:r>
              <a:rPr lang="en-US" dirty="0">
                <a:solidFill>
                  <a:srgbClr val="444444"/>
                </a:solidFill>
                <a:latin typeface="Open Sans" panose="020B0606030504020204" pitchFamily="34" charset="0"/>
              </a:rPr>
              <a:t>Lastly do git add - to tell Git the file has been resolved you have to stage it.</a:t>
            </a:r>
            <a:br>
              <a:rPr lang="en-US" dirty="0">
                <a:solidFill>
                  <a:srgbClr val="444444"/>
                </a:solidFill>
                <a:latin typeface="Open Sans" panose="020B0606030504020204" pitchFamily="34" charset="0"/>
              </a:rPr>
            </a:br>
            <a:endParaRPr lang="en-IN" dirty="0">
              <a:solidFill>
                <a:srgbClr val="444444"/>
              </a:solidFill>
              <a:latin typeface="Open Sans" panose="020B0606030504020204" pitchFamily="34" charset="0"/>
            </a:endParaRPr>
          </a:p>
        </p:txBody>
      </p:sp>
    </p:spTree>
    <p:extLst>
      <p:ext uri="{BB962C8B-B14F-4D97-AF65-F5344CB8AC3E}">
        <p14:creationId xmlns:p14="http://schemas.microsoft.com/office/powerpoint/2010/main" val="1159949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Override1.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54</TotalTime>
  <Words>761</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Open Sans</vt:lpstr>
      <vt:lpstr>Times New Roman</vt:lpstr>
      <vt:lpstr>Wingdings 3</vt:lpstr>
      <vt:lpstr>Ion Boardroom</vt:lpstr>
      <vt:lpstr>PowerPoint Presentation</vt:lpstr>
      <vt:lpstr>What is GitHub?</vt:lpstr>
      <vt:lpstr>Why Use of GitHub for Projects?</vt:lpstr>
      <vt:lpstr>GitHub Repositories</vt:lpstr>
      <vt:lpstr>Clone Repository</vt:lpstr>
      <vt:lpstr>Commit And Push</vt:lpstr>
      <vt:lpstr>Fetch/Pull</vt:lpstr>
      <vt:lpstr> Branching</vt:lpstr>
      <vt:lpstr>Merging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Jayesh Chaudhari</dc:creator>
  <cp:lastModifiedBy>Jayesh Chaudhari</cp:lastModifiedBy>
  <cp:revision>15</cp:revision>
  <dcterms:created xsi:type="dcterms:W3CDTF">2022-11-20T17:30:48Z</dcterms:created>
  <dcterms:modified xsi:type="dcterms:W3CDTF">2022-11-20T18:25:37Z</dcterms:modified>
</cp:coreProperties>
</file>