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5" r:id="rId2"/>
    <p:sldMasterId id="2147483667" r:id="rId3"/>
    <p:sldMasterId id="2147483671" r:id="rId4"/>
    <p:sldMasterId id="2147483673" r:id="rId5"/>
    <p:sldMasterId id="2147483679" r:id="rId6"/>
    <p:sldMasterId id="2147483683" r:id="rId7"/>
  </p:sldMasterIdLst>
  <p:sldIdLst>
    <p:sldId id="266" r:id="rId8"/>
    <p:sldId id="257" r:id="rId9"/>
    <p:sldId id="258" r:id="rId10"/>
    <p:sldId id="260" r:id="rId11"/>
    <p:sldId id="259" r:id="rId12"/>
    <p:sldId id="262" r:id="rId13"/>
    <p:sldId id="261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CC"/>
    <a:srgbClr val="9966FF"/>
    <a:srgbClr val="33CCFF"/>
    <a:srgbClr val="9999FF"/>
    <a:srgbClr val="99FF66"/>
    <a:srgbClr val="605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40" autoAdjust="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204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4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DF047A48-03A7-49A2-876F-8674F2385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F9CA1-1DC5-4C13-90F2-9FBD2BB44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10B6E-8A79-4C26-B4A0-41C58E0BA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5DAF4E-2862-42EF-A76A-E33BDF8F28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234FA-20FA-46F9-BAB0-8B6AE97CC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1657A-9894-4701-BAD0-1624F6A28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450B8-E027-4414-A518-477395A54D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C12B6-F514-4BCD-B623-BBB5E7EDD0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73480-11E0-4ED4-A86C-FEE4ED985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B1A8F-A636-492E-BC6C-AE89AAC76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AFA89-78DB-410B-901B-2B6E863B12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9864C-6416-4323-A360-A63AF7156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B90E-5443-4C56-8E5E-D80333D24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80F72-69AF-4BA2-8515-54F4E9D272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874AA-ADA6-4685-90A1-329713541A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148D9A-18E6-4CAF-B5B9-A889B2134E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DA6C2-5CDA-4D66-8B7E-A0B376C1CE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B369F-EC32-463F-9C6C-33ADE540F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9D909-16D7-482A-BA94-410BCC167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DEE6B-036D-4740-8D72-F03B8153B4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26B71-A28A-429C-956A-B894E3830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27B43-E5BB-4E13-9EC4-BC652D0A7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EA840-F4F2-4BE3-B024-8350FD84E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E6280-93C1-4065-B959-6A6ABC80C5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DCA06-3683-497D-84D1-336C00CFE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9708E-3CB8-47CF-A54D-705CA37DF4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73EFD-9FB6-4DC7-AC7B-73191DD87F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9DE03-0C94-41B8-8962-EAA0C448D2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30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AD24C41-609F-4FB7-84E6-BEE1ACF21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72DCB-8040-4706-B87A-947686B26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63A11-9229-42A3-A493-B17A86B3D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10371-21E0-4A43-A608-946E40755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AC33F-89E5-4D51-B95F-259AAE5F9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5A61A-A4CE-4A77-AA5E-60D67323D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2C26-1C8B-4F49-9F5A-10E29AD0F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FC3CC-E615-49A7-87E0-229C1D1B0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23941-F2B9-4CBF-961D-9118DD43B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D0064-6FB5-4993-96DE-13BA616FE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6D336-E7CF-4815-8CBC-DCC29BA25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BE125-ABCB-4F67-AC1C-DD859D52A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2D4298-C735-4F12-9C77-44F747187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4FA0C-1E87-4A79-BECB-BCC7D854C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E863A-F873-4DF9-8016-96A6386B0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4D792-5A16-4020-BBEC-5B2D6C4F4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703ED-9F91-4E44-9435-5F8524EE8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C3318-380E-4B7B-94B3-18F9B6A59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2CE3F-C642-495B-B7B3-50F4D3048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882DB-32B7-4D58-9F71-0F6BA26B8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78B93-F253-426F-A484-B510F5983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10881-C37C-44E4-845E-064ACA4B2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02A5D-7976-4C2B-ABAD-1448EF036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77DC1-CA87-478C-9D32-01B768950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553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F367F7-5973-4AAD-BCA1-E51F462D6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DA73-647E-4CA8-BF11-8B5BEAAE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29F3C-9419-408B-A7E2-6166DE269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84F1D-213D-47CE-878E-D00F2BDF6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5AAF1-2F36-45F5-9B27-73AE332DF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30256-4631-470D-9A0C-D9D242329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BED56-0FAC-44DE-BCCF-B5E95D972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1FC13-DFBE-4E5A-AE33-55D0FE82A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689A0-7783-49D0-8249-EE79C1651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D3922-0861-4C09-BBA2-E9DEA6DBA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16382-6A11-40CF-AF68-BBA60216D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848EA-6A66-4F2B-BE76-6203F51B0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686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6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970F91-418F-4FB6-B4DB-7278FDA77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787AF-DFF1-4214-B49F-70655BE01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DAB0E-B2D1-4D2A-AC88-037AF42D9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63759-5BD9-4990-A8F3-52AE9E832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A90C7-4CBB-428A-8962-758EF6701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7FAA6-CB96-4741-B095-6B35C0450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F94D-8965-4841-9272-B8CE65F6A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2B326-C096-4417-B19B-897AFEB91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FE9A9-4ACD-46F7-B008-1DF906C56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68FE8-4794-4357-8BDA-9B4187FFC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263B4-0304-4907-B587-78EB0A343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AA45D-4361-42E8-8965-3A489DC35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E9284-FBF6-42BF-A3DE-E4A8490DF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3B92C-07CA-468A-BAD4-45891CFDA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9460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9461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IN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9463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9464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BDE0E65-590E-4F84-9C40-CDF34A82E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spd="med" advClick="0" advTm="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6523860D-9782-493E-A5D5-A92822EB6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37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+mn-lt"/>
              </a:defRPr>
            </a:lvl1pPr>
          </a:lstStyle>
          <a:p>
            <a:pPr>
              <a:defRPr/>
            </a:pPr>
            <a:fld id="{BF766D3A-4861-4856-A210-8B94AD3347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90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90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90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90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C7DC67AB-9347-4DD0-B194-9B0A120B7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pPr>
              <a:defRPr/>
            </a:pPr>
            <a:fld id="{522FFA86-BD3D-40C7-89AC-47ADDAAE5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54275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4276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9444247B-0D42-40AD-A005-94F98D0E7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9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83013E00-DBDB-4AD0-B269-89710B6FE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75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53000" y="3221832"/>
            <a:ext cx="4572000" cy="1481137"/>
          </a:xfrm>
        </p:spPr>
        <p:txBody>
          <a:bodyPr/>
          <a:lstStyle/>
          <a:p>
            <a:r>
              <a:rPr lang="en-US" sz="2000" dirty="0"/>
              <a:t>Presentation By :</a:t>
            </a:r>
          </a:p>
          <a:p>
            <a:r>
              <a:rPr lang="en-US" sz="2000" dirty="0" err="1"/>
              <a:t>Archit</a:t>
            </a:r>
            <a:r>
              <a:rPr lang="en-US" sz="2000"/>
              <a:t> Sinha</a:t>
            </a:r>
            <a:endParaRPr lang="en-US" sz="2000" dirty="0"/>
          </a:p>
          <a:p>
            <a:r>
              <a:rPr lang="en-US" sz="2000" dirty="0" err="1"/>
              <a:t>Tandrima</a:t>
            </a:r>
            <a:r>
              <a:rPr lang="en-US" sz="2000" dirty="0"/>
              <a:t> Singha</a:t>
            </a:r>
          </a:p>
          <a:p>
            <a:r>
              <a:rPr lang="en-US" sz="2000" dirty="0"/>
              <a:t>Jayesh Kumar Shaw</a:t>
            </a:r>
          </a:p>
          <a:p>
            <a:r>
              <a:rPr lang="en-IN" sz="2000" dirty="0" err="1"/>
              <a:t>Sumitava</a:t>
            </a:r>
            <a:r>
              <a:rPr lang="en-IN" sz="2000" dirty="0"/>
              <a:t> Deb </a:t>
            </a:r>
            <a:r>
              <a:rPr lang="en-IN" sz="2000" dirty="0" err="1"/>
              <a:t>Barma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457200" y="990600"/>
            <a:ext cx="8229600" cy="1905000"/>
          </a:xfrm>
        </p:spPr>
        <p:txBody>
          <a:bodyPr/>
          <a:lstStyle/>
          <a:p>
            <a:r>
              <a:rPr lang="en-US" dirty="0"/>
              <a:t>LIBRARY MANAGEMENT SYSTEM</a:t>
            </a:r>
            <a:endParaRPr lang="en-IN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ibfict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1950"/>
            <a:ext cx="8051800" cy="6038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914400"/>
            <a:ext cx="32496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99FF66"/>
            </a:gs>
            <a:gs pos="100000">
              <a:srgbClr val="FFFF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Library Management System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Library Management System is a library Management Software for Monitoring and controlling the transactions in a Library. The Project is developed in C, which mainly focus on basic Operations in a library like Adding New Member, New Books, and Updating New Information, Searching Books, Members and facility to Borrow and Return Books.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folHlink">
                <a:gamma/>
                <a:shade val="70980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>
                <a:latin typeface="Algerian" pitchFamily="82" charset="0"/>
              </a:rPr>
              <a:t>Modules of the software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b="1" dirty="0">
                <a:latin typeface="Harrington" pitchFamily="82" charset="0"/>
              </a:rPr>
              <a:t>Admin	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b="1" dirty="0">
              <a:latin typeface="Harrington" pitchFamily="82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b="1" dirty="0">
                <a:latin typeface="Harrington" pitchFamily="82" charset="0"/>
              </a:rPr>
              <a:t>User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chemeClr val="bg1"/>
            </a:gs>
            <a:gs pos="100000">
              <a:srgbClr val="605B50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b="1" dirty="0">
                <a:latin typeface="Harrington" pitchFamily="82" charset="0"/>
              </a:rPr>
              <a:t>Admin Module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u="sng" dirty="0"/>
              <a:t>Adding New Member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The first procedure is the registration of the people who arrive to the library. The receptionist has the authority to enter the name and </a:t>
            </a:r>
            <a:r>
              <a:rPr lang="en-US" dirty="0" err="1"/>
              <a:t>userid</a:t>
            </a:r>
            <a:r>
              <a:rPr lang="en-US" dirty="0"/>
              <a:t> of the people who visit the library.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chemeClr val="bg1"/>
            </a:gs>
            <a:gs pos="100000">
              <a:schemeClr val="fol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b="0" dirty="0">
                <a:latin typeface="Harrington" pitchFamily="82" charset="0"/>
              </a:rPr>
              <a:t> Admin Module 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   Adding/Modifying Books :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dirty="0"/>
              <a:t>Admin has the authority to add, delete or modify the details of the book available to/from the system.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dirty="0"/>
              <a:t>The software keeps track of all the information about the books in the library.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chemeClr val="bg2"/>
            </a:gs>
            <a:gs pos="100000">
              <a:schemeClr val="bg2">
                <a:gamma/>
                <a:tint val="0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b="1" dirty="0">
                <a:latin typeface="Harrington" pitchFamily="82" charset="0"/>
              </a:rPr>
              <a:t>Admin Module: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/>
              <a:t>   Issue Books/Collect Fine 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dirty="0"/>
              <a:t>A person can also borrow the book for particular days. All the information will be entered in the system. If the person doesn’t return the book before the due date, a fine will be added and the same will be collected from that particular person.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FFFF"/>
            </a:gs>
            <a:gs pos="100000">
              <a:srgbClr val="99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b="1" dirty="0">
                <a:latin typeface="Harrington" pitchFamily="82" charset="0"/>
              </a:rPr>
              <a:t>User Module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/>
              <a:t>   Searching for Books :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dirty="0"/>
              <a:t>Available Books in the Library can be searched through this Module. Data can be extracted from the Database in this Module.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0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b="0" dirty="0">
                <a:latin typeface="Harrington" pitchFamily="82" charset="0"/>
              </a:rPr>
              <a:t>User Module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1513"/>
            <a:ext cx="8229600" cy="2225675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/>
              <a:t>   Tracking Details 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dirty="0"/>
              <a:t>Users can login using this option to view their details such as books issued and due date.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Algerian" pitchFamily="82" charset="0"/>
              </a:rPr>
              <a:t>CONCLUSION: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Library Management System is gaining more importance as the number of its users are increasing rapidly. As the number is rising there is a need of effective management of library, one such effective system is our Library Management System. 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3" grpId="0" build="p"/>
    </p:bld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Slit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119</TotalTime>
  <Words>333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Algerian</vt:lpstr>
      <vt:lpstr>Angsana New</vt:lpstr>
      <vt:lpstr>Arial</vt:lpstr>
      <vt:lpstr>Arial Black</vt:lpstr>
      <vt:lpstr>Garamond</vt:lpstr>
      <vt:lpstr>Harrington</vt:lpstr>
      <vt:lpstr>Tahoma</vt:lpstr>
      <vt:lpstr>Times New Roman</vt:lpstr>
      <vt:lpstr>Verdana</vt:lpstr>
      <vt:lpstr>Wingdings</vt:lpstr>
      <vt:lpstr>Capsules</vt:lpstr>
      <vt:lpstr>Edge</vt:lpstr>
      <vt:lpstr>Network</vt:lpstr>
      <vt:lpstr>Blends</vt:lpstr>
      <vt:lpstr>Profile</vt:lpstr>
      <vt:lpstr>Slit</vt:lpstr>
      <vt:lpstr>Pixel</vt:lpstr>
      <vt:lpstr>LIBRARY MANAGEMENT SYSTEM</vt:lpstr>
      <vt:lpstr>Library Management System</vt:lpstr>
      <vt:lpstr>Modules of the software</vt:lpstr>
      <vt:lpstr>Admin Module</vt:lpstr>
      <vt:lpstr> Admin Module :</vt:lpstr>
      <vt:lpstr>Admin Module:</vt:lpstr>
      <vt:lpstr>User Module</vt:lpstr>
      <vt:lpstr>User Module</vt:lpstr>
      <vt:lpstr>CONCLUSION:</vt:lpstr>
      <vt:lpstr>PowerPoint Presentation</vt:lpstr>
    </vt:vector>
  </TitlesOfParts>
  <Company>Spicy"s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Spicy Khan</dc:creator>
  <cp:lastModifiedBy>jayesh shaw</cp:lastModifiedBy>
  <cp:revision>18</cp:revision>
  <dcterms:created xsi:type="dcterms:W3CDTF">2014-01-23T06:43:32Z</dcterms:created>
  <dcterms:modified xsi:type="dcterms:W3CDTF">2022-01-14T07:46:21Z</dcterms:modified>
</cp:coreProperties>
</file>