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8267-798A-4EDF-A81D-C90B5A3D7E3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0B8C-6087-4F80-A310-CD74D5D1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9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8267-798A-4EDF-A81D-C90B5A3D7E3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0B8C-6087-4F80-A310-CD74D5D1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9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8267-798A-4EDF-A81D-C90B5A3D7E3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0B8C-6087-4F80-A310-CD74D5D1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7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8267-798A-4EDF-A81D-C90B5A3D7E3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0B8C-6087-4F80-A310-CD74D5D1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4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8267-798A-4EDF-A81D-C90B5A3D7E3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0B8C-6087-4F80-A310-CD74D5D1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5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8267-798A-4EDF-A81D-C90B5A3D7E3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0B8C-6087-4F80-A310-CD74D5D1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9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8267-798A-4EDF-A81D-C90B5A3D7E3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0B8C-6087-4F80-A310-CD74D5D1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4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8267-798A-4EDF-A81D-C90B5A3D7E3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0B8C-6087-4F80-A310-CD74D5D1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8267-798A-4EDF-A81D-C90B5A3D7E3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0B8C-6087-4F80-A310-CD74D5D1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0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8267-798A-4EDF-A81D-C90B5A3D7E3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0B8C-6087-4F80-A310-CD74D5D1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5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8267-798A-4EDF-A81D-C90B5A3D7E3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0B8C-6087-4F80-A310-CD74D5D1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2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F8267-798A-4EDF-A81D-C90B5A3D7E3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80B8C-6087-4F80-A310-CD74D5D1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8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432" y="542455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2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08361" y="128790"/>
            <a:ext cx="2756079" cy="14424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SELENIUM GRID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573" y="2088682"/>
            <a:ext cx="3072461" cy="2086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031" y="4933078"/>
            <a:ext cx="1514475" cy="1514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82" y="4898266"/>
            <a:ext cx="1635616" cy="16356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166" y="2315430"/>
            <a:ext cx="530171" cy="620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1891" y="4911145"/>
            <a:ext cx="1518036" cy="1518036"/>
          </a:xfrm>
          <a:prstGeom prst="rect">
            <a:avLst/>
          </a:prstGeom>
        </p:spPr>
      </p:pic>
      <p:sp>
        <p:nvSpPr>
          <p:cNvPr id="10" name="Up-Down Arrow 9"/>
          <p:cNvSpPr/>
          <p:nvPr/>
        </p:nvSpPr>
        <p:spPr>
          <a:xfrm>
            <a:off x="5409126" y="1580278"/>
            <a:ext cx="206063" cy="722273"/>
          </a:xfrm>
          <a:prstGeom prst="upDown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49390" y="4584879"/>
            <a:ext cx="3994599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0"/>
          </p:cNvCxnSpPr>
          <p:nvPr/>
        </p:nvCxnSpPr>
        <p:spPr>
          <a:xfrm>
            <a:off x="3449390" y="4581111"/>
            <a:ext cx="0" cy="31715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52573" y="4568232"/>
            <a:ext cx="0" cy="31715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09126" y="4593990"/>
            <a:ext cx="0" cy="31715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9377" y="4060503"/>
            <a:ext cx="163396" cy="50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0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Jayesh Meethaleveetil (UST, USA)</dc:creator>
  <cp:lastModifiedBy>Jayesh Meethaleveetil (UST, USA)</cp:lastModifiedBy>
  <cp:revision>3</cp:revision>
  <dcterms:created xsi:type="dcterms:W3CDTF">2016-12-06T21:41:13Z</dcterms:created>
  <dcterms:modified xsi:type="dcterms:W3CDTF">2016-12-06T21:46:54Z</dcterms:modified>
</cp:coreProperties>
</file>