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37639-13EE-4DE6-B4A9-CE2E1ED163A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BD6D7C-09F2-43FF-B450-067AA0E94EC4}">
      <dgm:prSet/>
      <dgm:spPr/>
      <dgm:t>
        <a:bodyPr/>
        <a:lstStyle/>
        <a:p>
          <a:r>
            <a:rPr lang="en-US"/>
            <a:t>• Developer submits a Pull Request (PR) on GitHub</a:t>
          </a:r>
        </a:p>
      </dgm:t>
    </dgm:pt>
    <dgm:pt modelId="{D527A6AB-5DCD-4297-8C3A-2266CB1F4FC9}" type="parTrans" cxnId="{C8FA9ED8-B1BB-411C-853E-EFBFD5C7B4B0}">
      <dgm:prSet/>
      <dgm:spPr/>
      <dgm:t>
        <a:bodyPr/>
        <a:lstStyle/>
        <a:p>
          <a:endParaRPr lang="en-US"/>
        </a:p>
      </dgm:t>
    </dgm:pt>
    <dgm:pt modelId="{A0C3680C-D4F3-4D94-9CEF-EA439AC94761}" type="sibTrans" cxnId="{C8FA9ED8-B1BB-411C-853E-EFBFD5C7B4B0}">
      <dgm:prSet/>
      <dgm:spPr/>
      <dgm:t>
        <a:bodyPr/>
        <a:lstStyle/>
        <a:p>
          <a:endParaRPr lang="en-US"/>
        </a:p>
      </dgm:t>
    </dgm:pt>
    <dgm:pt modelId="{6F12B588-E3D5-4091-A7AB-CFCAAC8AF071}">
      <dgm:prSet/>
      <dgm:spPr/>
      <dgm:t>
        <a:bodyPr/>
        <a:lstStyle/>
        <a:p>
          <a:r>
            <a:rPr lang="en-US"/>
            <a:t>• Reviewer manually reads code line by line</a:t>
          </a:r>
        </a:p>
      </dgm:t>
    </dgm:pt>
    <dgm:pt modelId="{10614F29-90B8-43E0-BC12-F8D83190609B}" type="parTrans" cxnId="{28657BAF-90DC-4851-86B0-F9D4EAAF1B21}">
      <dgm:prSet/>
      <dgm:spPr/>
      <dgm:t>
        <a:bodyPr/>
        <a:lstStyle/>
        <a:p>
          <a:endParaRPr lang="en-US"/>
        </a:p>
      </dgm:t>
    </dgm:pt>
    <dgm:pt modelId="{D8EBD9C4-479E-4FCF-81B2-B5135D4B3C18}" type="sibTrans" cxnId="{28657BAF-90DC-4851-86B0-F9D4EAAF1B21}">
      <dgm:prSet/>
      <dgm:spPr/>
      <dgm:t>
        <a:bodyPr/>
        <a:lstStyle/>
        <a:p>
          <a:endParaRPr lang="en-US"/>
        </a:p>
      </dgm:t>
    </dgm:pt>
    <dgm:pt modelId="{6D508203-7C86-4668-8729-F9AF1C6561BB}">
      <dgm:prSet/>
      <dgm:spPr/>
      <dgm:t>
        <a:bodyPr/>
        <a:lstStyle/>
        <a:p>
          <a:r>
            <a:rPr lang="en-US"/>
            <a:t>• Flags issues via comments</a:t>
          </a:r>
        </a:p>
      </dgm:t>
    </dgm:pt>
    <dgm:pt modelId="{046C9CBB-3399-4E76-B430-867D62012F1B}" type="parTrans" cxnId="{724AA793-F753-4ABD-8894-45E275D1B622}">
      <dgm:prSet/>
      <dgm:spPr/>
      <dgm:t>
        <a:bodyPr/>
        <a:lstStyle/>
        <a:p>
          <a:endParaRPr lang="en-US"/>
        </a:p>
      </dgm:t>
    </dgm:pt>
    <dgm:pt modelId="{A064771B-496C-4341-8A8D-019D060B8E06}" type="sibTrans" cxnId="{724AA793-F753-4ABD-8894-45E275D1B622}">
      <dgm:prSet/>
      <dgm:spPr/>
      <dgm:t>
        <a:bodyPr/>
        <a:lstStyle/>
        <a:p>
          <a:endParaRPr lang="en-US"/>
        </a:p>
      </dgm:t>
    </dgm:pt>
    <dgm:pt modelId="{E2F6444E-068E-4C93-A55F-DEB630FA59CC}">
      <dgm:prSet/>
      <dgm:spPr/>
      <dgm:t>
        <a:bodyPr/>
        <a:lstStyle/>
        <a:p>
          <a:r>
            <a:rPr lang="en-US"/>
            <a:t>• Checks test coverage and CI results manually</a:t>
          </a:r>
        </a:p>
      </dgm:t>
    </dgm:pt>
    <dgm:pt modelId="{6D76748E-AC9D-4A01-91FC-FE9C7FD2D313}" type="parTrans" cxnId="{DB5743FB-889F-49F7-969F-EA5F2D033FAE}">
      <dgm:prSet/>
      <dgm:spPr/>
      <dgm:t>
        <a:bodyPr/>
        <a:lstStyle/>
        <a:p>
          <a:endParaRPr lang="en-US"/>
        </a:p>
      </dgm:t>
    </dgm:pt>
    <dgm:pt modelId="{E9D85C15-6299-4630-96AD-82C954E8993B}" type="sibTrans" cxnId="{DB5743FB-889F-49F7-969F-EA5F2D033FAE}">
      <dgm:prSet/>
      <dgm:spPr/>
      <dgm:t>
        <a:bodyPr/>
        <a:lstStyle/>
        <a:p>
          <a:endParaRPr lang="en-US"/>
        </a:p>
      </dgm:t>
    </dgm:pt>
    <dgm:pt modelId="{3188CA13-932F-45F5-A8BF-CBE7310FF6F1}">
      <dgm:prSet/>
      <dgm:spPr/>
      <dgm:t>
        <a:bodyPr/>
        <a:lstStyle/>
        <a:p>
          <a:r>
            <a:rPr lang="en-US"/>
            <a:t>• Approves or requests changes</a:t>
          </a:r>
        </a:p>
      </dgm:t>
    </dgm:pt>
    <dgm:pt modelId="{8DBCE626-A2A2-46C0-8EB6-A316AF6C2A97}" type="parTrans" cxnId="{CD02090E-8EE0-4A71-A70B-07CC1DABDB4F}">
      <dgm:prSet/>
      <dgm:spPr/>
      <dgm:t>
        <a:bodyPr/>
        <a:lstStyle/>
        <a:p>
          <a:endParaRPr lang="en-US"/>
        </a:p>
      </dgm:t>
    </dgm:pt>
    <dgm:pt modelId="{F5D67D63-45DA-4D7D-A8B7-7BE193B84E3A}" type="sibTrans" cxnId="{CD02090E-8EE0-4A71-A70B-07CC1DABDB4F}">
      <dgm:prSet/>
      <dgm:spPr/>
      <dgm:t>
        <a:bodyPr/>
        <a:lstStyle/>
        <a:p>
          <a:endParaRPr lang="en-US"/>
        </a:p>
      </dgm:t>
    </dgm:pt>
    <dgm:pt modelId="{61C58A51-864F-48BD-9CB5-A75FC585D3A7}" type="pres">
      <dgm:prSet presAssocID="{EF437639-13EE-4DE6-B4A9-CE2E1ED163AD}" presName="linear" presStyleCnt="0">
        <dgm:presLayoutVars>
          <dgm:animLvl val="lvl"/>
          <dgm:resizeHandles val="exact"/>
        </dgm:presLayoutVars>
      </dgm:prSet>
      <dgm:spPr/>
    </dgm:pt>
    <dgm:pt modelId="{DF48FD08-FA74-4C31-A0CA-91C23CF0FD7B}" type="pres">
      <dgm:prSet presAssocID="{26BD6D7C-09F2-43FF-B450-067AA0E94E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8E1FA2B-3AE9-445C-8D60-22A28A883FD0}" type="pres">
      <dgm:prSet presAssocID="{A0C3680C-D4F3-4D94-9CEF-EA439AC94761}" presName="spacer" presStyleCnt="0"/>
      <dgm:spPr/>
    </dgm:pt>
    <dgm:pt modelId="{BAD03DE5-99AA-44DA-90CB-594904039A11}" type="pres">
      <dgm:prSet presAssocID="{6F12B588-E3D5-4091-A7AB-CFCAAC8AF07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AF926BA-3471-49FD-8E03-9B9525DF1D63}" type="pres">
      <dgm:prSet presAssocID="{D8EBD9C4-479E-4FCF-81B2-B5135D4B3C18}" presName="spacer" presStyleCnt="0"/>
      <dgm:spPr/>
    </dgm:pt>
    <dgm:pt modelId="{C838E36E-47AA-4753-A1E5-2F374BB1397A}" type="pres">
      <dgm:prSet presAssocID="{6D508203-7C86-4668-8729-F9AF1C6561B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2E7D43C-6E2C-4A69-97D3-C86F34D3BAC0}" type="pres">
      <dgm:prSet presAssocID="{A064771B-496C-4341-8A8D-019D060B8E06}" presName="spacer" presStyleCnt="0"/>
      <dgm:spPr/>
    </dgm:pt>
    <dgm:pt modelId="{E9616857-328D-4DE4-9C21-84BEFA55691A}" type="pres">
      <dgm:prSet presAssocID="{E2F6444E-068E-4C93-A55F-DEB630FA59C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6D165A8-CC5C-498C-849B-A302F7F52D1A}" type="pres">
      <dgm:prSet presAssocID="{E9D85C15-6299-4630-96AD-82C954E8993B}" presName="spacer" presStyleCnt="0"/>
      <dgm:spPr/>
    </dgm:pt>
    <dgm:pt modelId="{73EA2B9F-A92F-487F-9A3D-A5D9A0A26BF7}" type="pres">
      <dgm:prSet presAssocID="{3188CA13-932F-45F5-A8BF-CBE7310FF6F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D4C4F05-30F7-432E-9B17-526725D057F4}" type="presOf" srcId="{E2F6444E-068E-4C93-A55F-DEB630FA59CC}" destId="{E9616857-328D-4DE4-9C21-84BEFA55691A}" srcOrd="0" destOrd="0" presId="urn:microsoft.com/office/officeart/2005/8/layout/vList2"/>
    <dgm:cxn modelId="{CD02090E-8EE0-4A71-A70B-07CC1DABDB4F}" srcId="{EF437639-13EE-4DE6-B4A9-CE2E1ED163AD}" destId="{3188CA13-932F-45F5-A8BF-CBE7310FF6F1}" srcOrd="4" destOrd="0" parTransId="{8DBCE626-A2A2-46C0-8EB6-A316AF6C2A97}" sibTransId="{F5D67D63-45DA-4D7D-A8B7-7BE193B84E3A}"/>
    <dgm:cxn modelId="{2956CC33-9937-4079-A075-09E8B39C0D5B}" type="presOf" srcId="{EF437639-13EE-4DE6-B4A9-CE2E1ED163AD}" destId="{61C58A51-864F-48BD-9CB5-A75FC585D3A7}" srcOrd="0" destOrd="0" presId="urn:microsoft.com/office/officeart/2005/8/layout/vList2"/>
    <dgm:cxn modelId="{0478B66E-2100-4861-98DE-D172E4B7714E}" type="presOf" srcId="{6D508203-7C86-4668-8729-F9AF1C6561BB}" destId="{C838E36E-47AA-4753-A1E5-2F374BB1397A}" srcOrd="0" destOrd="0" presId="urn:microsoft.com/office/officeart/2005/8/layout/vList2"/>
    <dgm:cxn modelId="{86D79379-410B-4ED0-8CBC-414343D257FE}" type="presOf" srcId="{3188CA13-932F-45F5-A8BF-CBE7310FF6F1}" destId="{73EA2B9F-A92F-487F-9A3D-A5D9A0A26BF7}" srcOrd="0" destOrd="0" presId="urn:microsoft.com/office/officeart/2005/8/layout/vList2"/>
    <dgm:cxn modelId="{CBB98C81-1A60-41CD-A7F1-DD8FCC317926}" type="presOf" srcId="{6F12B588-E3D5-4091-A7AB-CFCAAC8AF071}" destId="{BAD03DE5-99AA-44DA-90CB-594904039A11}" srcOrd="0" destOrd="0" presId="urn:microsoft.com/office/officeart/2005/8/layout/vList2"/>
    <dgm:cxn modelId="{724AA793-F753-4ABD-8894-45E275D1B622}" srcId="{EF437639-13EE-4DE6-B4A9-CE2E1ED163AD}" destId="{6D508203-7C86-4668-8729-F9AF1C6561BB}" srcOrd="2" destOrd="0" parTransId="{046C9CBB-3399-4E76-B430-867D62012F1B}" sibTransId="{A064771B-496C-4341-8A8D-019D060B8E06}"/>
    <dgm:cxn modelId="{13A1E5A2-2466-4F01-8653-9CC7FAEE8791}" type="presOf" srcId="{26BD6D7C-09F2-43FF-B450-067AA0E94EC4}" destId="{DF48FD08-FA74-4C31-A0CA-91C23CF0FD7B}" srcOrd="0" destOrd="0" presId="urn:microsoft.com/office/officeart/2005/8/layout/vList2"/>
    <dgm:cxn modelId="{28657BAF-90DC-4851-86B0-F9D4EAAF1B21}" srcId="{EF437639-13EE-4DE6-B4A9-CE2E1ED163AD}" destId="{6F12B588-E3D5-4091-A7AB-CFCAAC8AF071}" srcOrd="1" destOrd="0" parTransId="{10614F29-90B8-43E0-BC12-F8D83190609B}" sibTransId="{D8EBD9C4-479E-4FCF-81B2-B5135D4B3C18}"/>
    <dgm:cxn modelId="{C8FA9ED8-B1BB-411C-853E-EFBFD5C7B4B0}" srcId="{EF437639-13EE-4DE6-B4A9-CE2E1ED163AD}" destId="{26BD6D7C-09F2-43FF-B450-067AA0E94EC4}" srcOrd="0" destOrd="0" parTransId="{D527A6AB-5DCD-4297-8C3A-2266CB1F4FC9}" sibTransId="{A0C3680C-D4F3-4D94-9CEF-EA439AC94761}"/>
    <dgm:cxn modelId="{DB5743FB-889F-49F7-969F-EA5F2D033FAE}" srcId="{EF437639-13EE-4DE6-B4A9-CE2E1ED163AD}" destId="{E2F6444E-068E-4C93-A55F-DEB630FA59CC}" srcOrd="3" destOrd="0" parTransId="{6D76748E-AC9D-4A01-91FC-FE9C7FD2D313}" sibTransId="{E9D85C15-6299-4630-96AD-82C954E8993B}"/>
    <dgm:cxn modelId="{F7C406A2-6B47-4F2A-8CB6-E7E2DE2B0607}" type="presParOf" srcId="{61C58A51-864F-48BD-9CB5-A75FC585D3A7}" destId="{DF48FD08-FA74-4C31-A0CA-91C23CF0FD7B}" srcOrd="0" destOrd="0" presId="urn:microsoft.com/office/officeart/2005/8/layout/vList2"/>
    <dgm:cxn modelId="{06C9C331-AD45-497D-B069-7603F8461808}" type="presParOf" srcId="{61C58A51-864F-48BD-9CB5-A75FC585D3A7}" destId="{98E1FA2B-3AE9-445C-8D60-22A28A883FD0}" srcOrd="1" destOrd="0" presId="urn:microsoft.com/office/officeart/2005/8/layout/vList2"/>
    <dgm:cxn modelId="{A0A0FBA1-92E0-4377-92BB-364DC76BCE70}" type="presParOf" srcId="{61C58A51-864F-48BD-9CB5-A75FC585D3A7}" destId="{BAD03DE5-99AA-44DA-90CB-594904039A11}" srcOrd="2" destOrd="0" presId="urn:microsoft.com/office/officeart/2005/8/layout/vList2"/>
    <dgm:cxn modelId="{18CCA4C2-8820-4647-8005-B26836A16345}" type="presParOf" srcId="{61C58A51-864F-48BD-9CB5-A75FC585D3A7}" destId="{5AF926BA-3471-49FD-8E03-9B9525DF1D63}" srcOrd="3" destOrd="0" presId="urn:microsoft.com/office/officeart/2005/8/layout/vList2"/>
    <dgm:cxn modelId="{621FAAD1-A789-45FF-8665-8623BE869A42}" type="presParOf" srcId="{61C58A51-864F-48BD-9CB5-A75FC585D3A7}" destId="{C838E36E-47AA-4753-A1E5-2F374BB1397A}" srcOrd="4" destOrd="0" presId="urn:microsoft.com/office/officeart/2005/8/layout/vList2"/>
    <dgm:cxn modelId="{0131E63E-6827-44C7-8840-D0AB58891D3D}" type="presParOf" srcId="{61C58A51-864F-48BD-9CB5-A75FC585D3A7}" destId="{A2E7D43C-6E2C-4A69-97D3-C86F34D3BAC0}" srcOrd="5" destOrd="0" presId="urn:microsoft.com/office/officeart/2005/8/layout/vList2"/>
    <dgm:cxn modelId="{0E680C6F-27BA-4266-8F63-3CEFD5F15A7E}" type="presParOf" srcId="{61C58A51-864F-48BD-9CB5-A75FC585D3A7}" destId="{E9616857-328D-4DE4-9C21-84BEFA55691A}" srcOrd="6" destOrd="0" presId="urn:microsoft.com/office/officeart/2005/8/layout/vList2"/>
    <dgm:cxn modelId="{9816A386-9352-4DED-A1F3-327006F9ED1F}" type="presParOf" srcId="{61C58A51-864F-48BD-9CB5-A75FC585D3A7}" destId="{66D165A8-CC5C-498C-849B-A302F7F52D1A}" srcOrd="7" destOrd="0" presId="urn:microsoft.com/office/officeart/2005/8/layout/vList2"/>
    <dgm:cxn modelId="{9337DEF5-717D-40AA-AAF0-44CEF8029D3C}" type="presParOf" srcId="{61C58A51-864F-48BD-9CB5-A75FC585D3A7}" destId="{73EA2B9F-A92F-487F-9A3D-A5D9A0A26BF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2C9039-376B-4B64-B1FF-95A19E368DE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4568DB8-1569-4D05-9D50-54A92975BEAC}">
      <dgm:prSet/>
      <dgm:spPr/>
      <dgm:t>
        <a:bodyPr/>
        <a:lstStyle/>
        <a:p>
          <a:r>
            <a:rPr lang="en-US"/>
            <a:t>• PR created → triggers event to AI agent</a:t>
          </a:r>
        </a:p>
      </dgm:t>
    </dgm:pt>
    <dgm:pt modelId="{43689DD4-F333-4938-B989-8D8F8823E786}" type="parTrans" cxnId="{618F68C4-BC53-4334-8347-6A1EAD839D29}">
      <dgm:prSet/>
      <dgm:spPr/>
      <dgm:t>
        <a:bodyPr/>
        <a:lstStyle/>
        <a:p>
          <a:endParaRPr lang="en-US"/>
        </a:p>
      </dgm:t>
    </dgm:pt>
    <dgm:pt modelId="{1B46500A-90F9-4435-B52E-AF3709782262}" type="sibTrans" cxnId="{618F68C4-BC53-4334-8347-6A1EAD839D29}">
      <dgm:prSet/>
      <dgm:spPr/>
      <dgm:t>
        <a:bodyPr/>
        <a:lstStyle/>
        <a:p>
          <a:endParaRPr lang="en-US"/>
        </a:p>
      </dgm:t>
    </dgm:pt>
    <dgm:pt modelId="{7FAE7F7E-C7B3-46FD-87A5-70B0E585C397}">
      <dgm:prSet/>
      <dgm:spPr/>
      <dgm:t>
        <a:bodyPr/>
        <a:lstStyle/>
        <a:p>
          <a:r>
            <a:rPr lang="en-US"/>
            <a:t>• Agent classifies code type (UI, backend, infra, test)</a:t>
          </a:r>
        </a:p>
      </dgm:t>
    </dgm:pt>
    <dgm:pt modelId="{47924B9A-9533-4BD8-A7DB-1562F7F09288}" type="parTrans" cxnId="{3600C5C8-0F9B-49E5-9A1F-D3538A274528}">
      <dgm:prSet/>
      <dgm:spPr/>
      <dgm:t>
        <a:bodyPr/>
        <a:lstStyle/>
        <a:p>
          <a:endParaRPr lang="en-US"/>
        </a:p>
      </dgm:t>
    </dgm:pt>
    <dgm:pt modelId="{F19C1AAE-2E0E-4218-8F50-CAB802B781B5}" type="sibTrans" cxnId="{3600C5C8-0F9B-49E5-9A1F-D3538A274528}">
      <dgm:prSet/>
      <dgm:spPr/>
      <dgm:t>
        <a:bodyPr/>
        <a:lstStyle/>
        <a:p>
          <a:endParaRPr lang="en-US"/>
        </a:p>
      </dgm:t>
    </dgm:pt>
    <dgm:pt modelId="{0E08D25F-5F34-4501-A006-B315AAE9EC99}">
      <dgm:prSet/>
      <dgm:spPr/>
      <dgm:t>
        <a:bodyPr/>
        <a:lstStyle/>
        <a:p>
          <a:r>
            <a:rPr lang="en-US"/>
            <a:t>• Selects tools:</a:t>
          </a:r>
        </a:p>
      </dgm:t>
    </dgm:pt>
    <dgm:pt modelId="{DA645452-0FDE-4DD8-A1B2-0ACAFFF1B4F0}" type="parTrans" cxnId="{950C35C7-CE0E-4A65-80DC-3F773D20A9C7}">
      <dgm:prSet/>
      <dgm:spPr/>
      <dgm:t>
        <a:bodyPr/>
        <a:lstStyle/>
        <a:p>
          <a:endParaRPr lang="en-US"/>
        </a:p>
      </dgm:t>
    </dgm:pt>
    <dgm:pt modelId="{797B4298-BE1F-41E2-8890-E4BA6D37DFCE}" type="sibTrans" cxnId="{950C35C7-CE0E-4A65-80DC-3F773D20A9C7}">
      <dgm:prSet/>
      <dgm:spPr/>
      <dgm:t>
        <a:bodyPr/>
        <a:lstStyle/>
        <a:p>
          <a:endParaRPr lang="en-US"/>
        </a:p>
      </dgm:t>
    </dgm:pt>
    <dgm:pt modelId="{0A4F2938-32BD-44E0-A69C-DB2144CD279B}">
      <dgm:prSet/>
      <dgm:spPr/>
      <dgm:t>
        <a:bodyPr/>
        <a:lstStyle/>
        <a:p>
          <a:r>
            <a:rPr lang="en-US"/>
            <a:t>– Linters (ESLint, Pylint)</a:t>
          </a:r>
        </a:p>
      </dgm:t>
    </dgm:pt>
    <dgm:pt modelId="{30D4C5F2-E0F2-4A64-BA8C-B49798B597A6}" type="parTrans" cxnId="{292FC4AF-4A17-44F7-A2FF-12527112AE42}">
      <dgm:prSet/>
      <dgm:spPr/>
      <dgm:t>
        <a:bodyPr/>
        <a:lstStyle/>
        <a:p>
          <a:endParaRPr lang="en-US"/>
        </a:p>
      </dgm:t>
    </dgm:pt>
    <dgm:pt modelId="{31B30952-1F3A-432A-AC7B-68C78684D954}" type="sibTrans" cxnId="{292FC4AF-4A17-44F7-A2FF-12527112AE42}">
      <dgm:prSet/>
      <dgm:spPr/>
      <dgm:t>
        <a:bodyPr/>
        <a:lstStyle/>
        <a:p>
          <a:endParaRPr lang="en-US"/>
        </a:p>
      </dgm:t>
    </dgm:pt>
    <dgm:pt modelId="{588E29A9-0818-4E1F-BCD5-DD3A51F751B5}">
      <dgm:prSet/>
      <dgm:spPr/>
      <dgm:t>
        <a:bodyPr/>
        <a:lstStyle/>
        <a:p>
          <a:r>
            <a:rPr lang="en-US"/>
            <a:t>– Security scanners (Snyk, Bandit)</a:t>
          </a:r>
        </a:p>
      </dgm:t>
    </dgm:pt>
    <dgm:pt modelId="{CF39EFF1-1127-49DD-AE88-303DF352F4EC}" type="parTrans" cxnId="{49222643-9D52-48C5-9E92-BEB58F20946C}">
      <dgm:prSet/>
      <dgm:spPr/>
      <dgm:t>
        <a:bodyPr/>
        <a:lstStyle/>
        <a:p>
          <a:endParaRPr lang="en-US"/>
        </a:p>
      </dgm:t>
    </dgm:pt>
    <dgm:pt modelId="{88F72A20-CD3C-40BF-9BA4-4A27469757FF}" type="sibTrans" cxnId="{49222643-9D52-48C5-9E92-BEB58F20946C}">
      <dgm:prSet/>
      <dgm:spPr/>
      <dgm:t>
        <a:bodyPr/>
        <a:lstStyle/>
        <a:p>
          <a:endParaRPr lang="en-US"/>
        </a:p>
      </dgm:t>
    </dgm:pt>
    <dgm:pt modelId="{3E10C507-71F9-4796-9103-B3A222DF4212}">
      <dgm:prSet/>
      <dgm:spPr/>
      <dgm:t>
        <a:bodyPr/>
        <a:lstStyle/>
        <a:p>
          <a:r>
            <a:rPr lang="en-US"/>
            <a:t>– Coverage tools (Jacoco, Istanbul)</a:t>
          </a:r>
        </a:p>
      </dgm:t>
    </dgm:pt>
    <dgm:pt modelId="{A4EF57FB-0718-4405-9599-B6EF2FC2A43B}" type="parTrans" cxnId="{FDAF4C32-7282-470E-AAC9-A865742B0593}">
      <dgm:prSet/>
      <dgm:spPr/>
      <dgm:t>
        <a:bodyPr/>
        <a:lstStyle/>
        <a:p>
          <a:endParaRPr lang="en-US"/>
        </a:p>
      </dgm:t>
    </dgm:pt>
    <dgm:pt modelId="{3234380A-2BFD-4E4C-B927-5EBF8A794250}" type="sibTrans" cxnId="{FDAF4C32-7282-470E-AAC9-A865742B0593}">
      <dgm:prSet/>
      <dgm:spPr/>
      <dgm:t>
        <a:bodyPr/>
        <a:lstStyle/>
        <a:p>
          <a:endParaRPr lang="en-US"/>
        </a:p>
      </dgm:t>
    </dgm:pt>
    <dgm:pt modelId="{3B5A366A-F272-4087-8A71-E438F8B8F338}">
      <dgm:prSet/>
      <dgm:spPr/>
      <dgm:t>
        <a:bodyPr/>
        <a:lstStyle/>
        <a:p>
          <a:r>
            <a:rPr lang="en-US"/>
            <a:t>• Agent summarizes changes and auto-comments:</a:t>
          </a:r>
        </a:p>
      </dgm:t>
    </dgm:pt>
    <dgm:pt modelId="{963CBCD1-5952-42A8-A63A-EA62DFAF1E60}" type="parTrans" cxnId="{CA753777-312D-4CE6-8F94-9312CB2C7EFF}">
      <dgm:prSet/>
      <dgm:spPr/>
      <dgm:t>
        <a:bodyPr/>
        <a:lstStyle/>
        <a:p>
          <a:endParaRPr lang="en-US"/>
        </a:p>
      </dgm:t>
    </dgm:pt>
    <dgm:pt modelId="{D8B9E22F-A467-41FF-B59C-876DB2B22604}" type="sibTrans" cxnId="{CA753777-312D-4CE6-8F94-9312CB2C7EFF}">
      <dgm:prSet/>
      <dgm:spPr/>
      <dgm:t>
        <a:bodyPr/>
        <a:lstStyle/>
        <a:p>
          <a:endParaRPr lang="en-US"/>
        </a:p>
      </dgm:t>
    </dgm:pt>
    <dgm:pt modelId="{7EA11CE3-FD25-4372-83D7-C0D93AB62DC5}">
      <dgm:prSet/>
      <dgm:spPr/>
      <dgm:t>
        <a:bodyPr/>
        <a:lstStyle/>
        <a:p>
          <a:r>
            <a:rPr lang="en-US"/>
            <a:t>– Suggestions</a:t>
          </a:r>
        </a:p>
      </dgm:t>
    </dgm:pt>
    <dgm:pt modelId="{54B64B1F-5D9D-41B2-AECB-8220484EA700}" type="parTrans" cxnId="{90332AA7-5CED-42D6-BE19-397235406ADD}">
      <dgm:prSet/>
      <dgm:spPr/>
      <dgm:t>
        <a:bodyPr/>
        <a:lstStyle/>
        <a:p>
          <a:endParaRPr lang="en-US"/>
        </a:p>
      </dgm:t>
    </dgm:pt>
    <dgm:pt modelId="{E5ADC3CD-EDEB-40F4-BF0B-7DCD7ED48805}" type="sibTrans" cxnId="{90332AA7-5CED-42D6-BE19-397235406ADD}">
      <dgm:prSet/>
      <dgm:spPr/>
      <dgm:t>
        <a:bodyPr/>
        <a:lstStyle/>
        <a:p>
          <a:endParaRPr lang="en-US"/>
        </a:p>
      </dgm:t>
    </dgm:pt>
    <dgm:pt modelId="{128B14E3-58B5-461F-9003-5F10091A9605}">
      <dgm:prSet/>
      <dgm:spPr/>
      <dgm:t>
        <a:bodyPr/>
        <a:lstStyle/>
        <a:p>
          <a:r>
            <a:rPr lang="en-US"/>
            <a:t>– Security warnings</a:t>
          </a:r>
        </a:p>
      </dgm:t>
    </dgm:pt>
    <dgm:pt modelId="{E652D905-24FB-4231-8B99-642B86C49960}" type="parTrans" cxnId="{FF683310-E58B-4900-B8F5-FE669533109C}">
      <dgm:prSet/>
      <dgm:spPr/>
      <dgm:t>
        <a:bodyPr/>
        <a:lstStyle/>
        <a:p>
          <a:endParaRPr lang="en-US"/>
        </a:p>
      </dgm:t>
    </dgm:pt>
    <dgm:pt modelId="{E66176F8-BF84-4F58-B902-3C96067BF61D}" type="sibTrans" cxnId="{FF683310-E58B-4900-B8F5-FE669533109C}">
      <dgm:prSet/>
      <dgm:spPr/>
      <dgm:t>
        <a:bodyPr/>
        <a:lstStyle/>
        <a:p>
          <a:endParaRPr lang="en-US"/>
        </a:p>
      </dgm:t>
    </dgm:pt>
    <dgm:pt modelId="{3CF2D449-B1BF-4DCA-9179-F54C4E0790FB}">
      <dgm:prSet/>
      <dgm:spPr/>
      <dgm:t>
        <a:bodyPr/>
        <a:lstStyle/>
        <a:p>
          <a:r>
            <a:rPr lang="en-US"/>
            <a:t>– Approval checklist</a:t>
          </a:r>
        </a:p>
      </dgm:t>
    </dgm:pt>
    <dgm:pt modelId="{73AD19F8-34DB-4E7A-A4AE-4ED47323066D}" type="parTrans" cxnId="{6D111BCC-C7BE-480E-90BC-9C24A7D80D1F}">
      <dgm:prSet/>
      <dgm:spPr/>
      <dgm:t>
        <a:bodyPr/>
        <a:lstStyle/>
        <a:p>
          <a:endParaRPr lang="en-US"/>
        </a:p>
      </dgm:t>
    </dgm:pt>
    <dgm:pt modelId="{839E61EC-8FC0-4ABB-BC84-95348F051F8B}" type="sibTrans" cxnId="{6D111BCC-C7BE-480E-90BC-9C24A7D80D1F}">
      <dgm:prSet/>
      <dgm:spPr/>
      <dgm:t>
        <a:bodyPr/>
        <a:lstStyle/>
        <a:p>
          <a:endParaRPr lang="en-US"/>
        </a:p>
      </dgm:t>
    </dgm:pt>
    <dgm:pt modelId="{2E914B22-E078-449F-83A3-7BF81AB9D5C3}" type="pres">
      <dgm:prSet presAssocID="{C52C9039-376B-4B64-B1FF-95A19E368DE2}" presName="Name0" presStyleCnt="0">
        <dgm:presLayoutVars>
          <dgm:dir/>
          <dgm:resizeHandles val="exact"/>
        </dgm:presLayoutVars>
      </dgm:prSet>
      <dgm:spPr/>
    </dgm:pt>
    <dgm:pt modelId="{4E5C9B59-EC75-4995-BDFF-79FB409666F2}" type="pres">
      <dgm:prSet presAssocID="{A4568DB8-1569-4D05-9D50-54A92975BEAC}" presName="node" presStyleLbl="node1" presStyleIdx="0" presStyleCnt="10">
        <dgm:presLayoutVars>
          <dgm:bulletEnabled val="1"/>
        </dgm:presLayoutVars>
      </dgm:prSet>
      <dgm:spPr/>
    </dgm:pt>
    <dgm:pt modelId="{710740C8-94CB-4FDE-9178-02246CCB5B89}" type="pres">
      <dgm:prSet presAssocID="{1B46500A-90F9-4435-B52E-AF3709782262}" presName="sibTrans" presStyleLbl="sibTrans1D1" presStyleIdx="0" presStyleCnt="9"/>
      <dgm:spPr/>
    </dgm:pt>
    <dgm:pt modelId="{27C4904F-75C5-42B1-92A1-A7D508597BC7}" type="pres">
      <dgm:prSet presAssocID="{1B46500A-90F9-4435-B52E-AF3709782262}" presName="connectorText" presStyleLbl="sibTrans1D1" presStyleIdx="0" presStyleCnt="9"/>
      <dgm:spPr/>
    </dgm:pt>
    <dgm:pt modelId="{55B88D8D-30D1-4029-9FEC-256A1F9F699F}" type="pres">
      <dgm:prSet presAssocID="{7FAE7F7E-C7B3-46FD-87A5-70B0E585C397}" presName="node" presStyleLbl="node1" presStyleIdx="1" presStyleCnt="10">
        <dgm:presLayoutVars>
          <dgm:bulletEnabled val="1"/>
        </dgm:presLayoutVars>
      </dgm:prSet>
      <dgm:spPr/>
    </dgm:pt>
    <dgm:pt modelId="{76E2DDDB-5F35-482F-A391-5CCDF0D2597E}" type="pres">
      <dgm:prSet presAssocID="{F19C1AAE-2E0E-4218-8F50-CAB802B781B5}" presName="sibTrans" presStyleLbl="sibTrans1D1" presStyleIdx="1" presStyleCnt="9"/>
      <dgm:spPr/>
    </dgm:pt>
    <dgm:pt modelId="{BB932499-1E35-498D-A1FD-CAE8D3DCAFFA}" type="pres">
      <dgm:prSet presAssocID="{F19C1AAE-2E0E-4218-8F50-CAB802B781B5}" presName="connectorText" presStyleLbl="sibTrans1D1" presStyleIdx="1" presStyleCnt="9"/>
      <dgm:spPr/>
    </dgm:pt>
    <dgm:pt modelId="{28C9CB09-B8F8-4797-B5DC-726319E1CA3A}" type="pres">
      <dgm:prSet presAssocID="{0E08D25F-5F34-4501-A006-B315AAE9EC99}" presName="node" presStyleLbl="node1" presStyleIdx="2" presStyleCnt="10">
        <dgm:presLayoutVars>
          <dgm:bulletEnabled val="1"/>
        </dgm:presLayoutVars>
      </dgm:prSet>
      <dgm:spPr/>
    </dgm:pt>
    <dgm:pt modelId="{46AB5C39-4C03-4598-A4A1-20EFEF3818B5}" type="pres">
      <dgm:prSet presAssocID="{797B4298-BE1F-41E2-8890-E4BA6D37DFCE}" presName="sibTrans" presStyleLbl="sibTrans1D1" presStyleIdx="2" presStyleCnt="9"/>
      <dgm:spPr/>
    </dgm:pt>
    <dgm:pt modelId="{193DA170-CE63-425B-BB99-347293C4380F}" type="pres">
      <dgm:prSet presAssocID="{797B4298-BE1F-41E2-8890-E4BA6D37DFCE}" presName="connectorText" presStyleLbl="sibTrans1D1" presStyleIdx="2" presStyleCnt="9"/>
      <dgm:spPr/>
    </dgm:pt>
    <dgm:pt modelId="{F3E223B3-06B9-4E85-820A-DDB159A18AA2}" type="pres">
      <dgm:prSet presAssocID="{0A4F2938-32BD-44E0-A69C-DB2144CD279B}" presName="node" presStyleLbl="node1" presStyleIdx="3" presStyleCnt="10">
        <dgm:presLayoutVars>
          <dgm:bulletEnabled val="1"/>
        </dgm:presLayoutVars>
      </dgm:prSet>
      <dgm:spPr/>
    </dgm:pt>
    <dgm:pt modelId="{7C4E855D-01D1-48E6-A732-F87D11E1E7DE}" type="pres">
      <dgm:prSet presAssocID="{31B30952-1F3A-432A-AC7B-68C78684D954}" presName="sibTrans" presStyleLbl="sibTrans1D1" presStyleIdx="3" presStyleCnt="9"/>
      <dgm:spPr/>
    </dgm:pt>
    <dgm:pt modelId="{3DE53999-D577-4F0E-BD9C-BFD0BD1E7A75}" type="pres">
      <dgm:prSet presAssocID="{31B30952-1F3A-432A-AC7B-68C78684D954}" presName="connectorText" presStyleLbl="sibTrans1D1" presStyleIdx="3" presStyleCnt="9"/>
      <dgm:spPr/>
    </dgm:pt>
    <dgm:pt modelId="{105D7A4A-ED53-4C4C-AE7C-61CB8A4E0811}" type="pres">
      <dgm:prSet presAssocID="{588E29A9-0818-4E1F-BCD5-DD3A51F751B5}" presName="node" presStyleLbl="node1" presStyleIdx="4" presStyleCnt="10">
        <dgm:presLayoutVars>
          <dgm:bulletEnabled val="1"/>
        </dgm:presLayoutVars>
      </dgm:prSet>
      <dgm:spPr/>
    </dgm:pt>
    <dgm:pt modelId="{05839E04-6CAF-4920-8A7D-A42B19189A00}" type="pres">
      <dgm:prSet presAssocID="{88F72A20-CD3C-40BF-9BA4-4A27469757FF}" presName="sibTrans" presStyleLbl="sibTrans1D1" presStyleIdx="4" presStyleCnt="9"/>
      <dgm:spPr/>
    </dgm:pt>
    <dgm:pt modelId="{29E68249-60C0-46ED-8023-F72F830918FC}" type="pres">
      <dgm:prSet presAssocID="{88F72A20-CD3C-40BF-9BA4-4A27469757FF}" presName="connectorText" presStyleLbl="sibTrans1D1" presStyleIdx="4" presStyleCnt="9"/>
      <dgm:spPr/>
    </dgm:pt>
    <dgm:pt modelId="{753FB814-80A5-47C0-BDB9-FF9D9AEA425A}" type="pres">
      <dgm:prSet presAssocID="{3E10C507-71F9-4796-9103-B3A222DF4212}" presName="node" presStyleLbl="node1" presStyleIdx="5" presStyleCnt="10">
        <dgm:presLayoutVars>
          <dgm:bulletEnabled val="1"/>
        </dgm:presLayoutVars>
      </dgm:prSet>
      <dgm:spPr/>
    </dgm:pt>
    <dgm:pt modelId="{25E88085-1FD1-41E4-A531-945E35F287D9}" type="pres">
      <dgm:prSet presAssocID="{3234380A-2BFD-4E4C-B927-5EBF8A794250}" presName="sibTrans" presStyleLbl="sibTrans1D1" presStyleIdx="5" presStyleCnt="9"/>
      <dgm:spPr/>
    </dgm:pt>
    <dgm:pt modelId="{E2E40864-2E0F-4315-8A9D-3F63468FC598}" type="pres">
      <dgm:prSet presAssocID="{3234380A-2BFD-4E4C-B927-5EBF8A794250}" presName="connectorText" presStyleLbl="sibTrans1D1" presStyleIdx="5" presStyleCnt="9"/>
      <dgm:spPr/>
    </dgm:pt>
    <dgm:pt modelId="{F3DC61A8-FDB9-4252-85B1-0E4D811A8766}" type="pres">
      <dgm:prSet presAssocID="{3B5A366A-F272-4087-8A71-E438F8B8F338}" presName="node" presStyleLbl="node1" presStyleIdx="6" presStyleCnt="10">
        <dgm:presLayoutVars>
          <dgm:bulletEnabled val="1"/>
        </dgm:presLayoutVars>
      </dgm:prSet>
      <dgm:spPr/>
    </dgm:pt>
    <dgm:pt modelId="{857E667A-8A49-4CE4-A653-CE6012419338}" type="pres">
      <dgm:prSet presAssocID="{D8B9E22F-A467-41FF-B59C-876DB2B22604}" presName="sibTrans" presStyleLbl="sibTrans1D1" presStyleIdx="6" presStyleCnt="9"/>
      <dgm:spPr/>
    </dgm:pt>
    <dgm:pt modelId="{39088FF5-1B4A-48AF-8617-12851C7239A0}" type="pres">
      <dgm:prSet presAssocID="{D8B9E22F-A467-41FF-B59C-876DB2B22604}" presName="connectorText" presStyleLbl="sibTrans1D1" presStyleIdx="6" presStyleCnt="9"/>
      <dgm:spPr/>
    </dgm:pt>
    <dgm:pt modelId="{18FA3761-A513-4E8D-AD13-6E557861AFF8}" type="pres">
      <dgm:prSet presAssocID="{7EA11CE3-FD25-4372-83D7-C0D93AB62DC5}" presName="node" presStyleLbl="node1" presStyleIdx="7" presStyleCnt="10">
        <dgm:presLayoutVars>
          <dgm:bulletEnabled val="1"/>
        </dgm:presLayoutVars>
      </dgm:prSet>
      <dgm:spPr/>
    </dgm:pt>
    <dgm:pt modelId="{657569E3-A563-475B-952E-EEBB4CDE4A8E}" type="pres">
      <dgm:prSet presAssocID="{E5ADC3CD-EDEB-40F4-BF0B-7DCD7ED48805}" presName="sibTrans" presStyleLbl="sibTrans1D1" presStyleIdx="7" presStyleCnt="9"/>
      <dgm:spPr/>
    </dgm:pt>
    <dgm:pt modelId="{91148C80-DA9E-42A5-A121-4658D2A25B99}" type="pres">
      <dgm:prSet presAssocID="{E5ADC3CD-EDEB-40F4-BF0B-7DCD7ED48805}" presName="connectorText" presStyleLbl="sibTrans1D1" presStyleIdx="7" presStyleCnt="9"/>
      <dgm:spPr/>
    </dgm:pt>
    <dgm:pt modelId="{D27746F9-F8E0-4803-A061-2D7386621C72}" type="pres">
      <dgm:prSet presAssocID="{128B14E3-58B5-461F-9003-5F10091A9605}" presName="node" presStyleLbl="node1" presStyleIdx="8" presStyleCnt="10">
        <dgm:presLayoutVars>
          <dgm:bulletEnabled val="1"/>
        </dgm:presLayoutVars>
      </dgm:prSet>
      <dgm:spPr/>
    </dgm:pt>
    <dgm:pt modelId="{F4E597DF-3C82-4736-9BCF-BC043FEC2B7F}" type="pres">
      <dgm:prSet presAssocID="{E66176F8-BF84-4F58-B902-3C96067BF61D}" presName="sibTrans" presStyleLbl="sibTrans1D1" presStyleIdx="8" presStyleCnt="9"/>
      <dgm:spPr/>
    </dgm:pt>
    <dgm:pt modelId="{B75DAA20-8511-4917-8D18-2718926F1727}" type="pres">
      <dgm:prSet presAssocID="{E66176F8-BF84-4F58-B902-3C96067BF61D}" presName="connectorText" presStyleLbl="sibTrans1D1" presStyleIdx="8" presStyleCnt="9"/>
      <dgm:spPr/>
    </dgm:pt>
    <dgm:pt modelId="{EA829B6C-41EF-45DC-B587-92021D12E890}" type="pres">
      <dgm:prSet presAssocID="{3CF2D449-B1BF-4DCA-9179-F54C4E0790FB}" presName="node" presStyleLbl="node1" presStyleIdx="9" presStyleCnt="10">
        <dgm:presLayoutVars>
          <dgm:bulletEnabled val="1"/>
        </dgm:presLayoutVars>
      </dgm:prSet>
      <dgm:spPr/>
    </dgm:pt>
  </dgm:ptLst>
  <dgm:cxnLst>
    <dgm:cxn modelId="{FD197005-4770-4109-A3AA-1724EDE79512}" type="presOf" srcId="{31B30952-1F3A-432A-AC7B-68C78684D954}" destId="{3DE53999-D577-4F0E-BD9C-BFD0BD1E7A75}" srcOrd="1" destOrd="0" presId="urn:microsoft.com/office/officeart/2016/7/layout/RepeatingBendingProcessNew"/>
    <dgm:cxn modelId="{EAB6E006-A44A-4AA0-AA95-C88599CC18F1}" type="presOf" srcId="{E66176F8-BF84-4F58-B902-3C96067BF61D}" destId="{B75DAA20-8511-4917-8D18-2718926F1727}" srcOrd="1" destOrd="0" presId="urn:microsoft.com/office/officeart/2016/7/layout/RepeatingBendingProcessNew"/>
    <dgm:cxn modelId="{B4CA4E0D-E544-44AD-B057-9FC7286888A5}" type="presOf" srcId="{E5ADC3CD-EDEB-40F4-BF0B-7DCD7ED48805}" destId="{657569E3-A563-475B-952E-EEBB4CDE4A8E}" srcOrd="0" destOrd="0" presId="urn:microsoft.com/office/officeart/2016/7/layout/RepeatingBendingProcessNew"/>
    <dgm:cxn modelId="{FF683310-E58B-4900-B8F5-FE669533109C}" srcId="{C52C9039-376B-4B64-B1FF-95A19E368DE2}" destId="{128B14E3-58B5-461F-9003-5F10091A9605}" srcOrd="8" destOrd="0" parTransId="{E652D905-24FB-4231-8B99-642B86C49960}" sibTransId="{E66176F8-BF84-4F58-B902-3C96067BF61D}"/>
    <dgm:cxn modelId="{36E56918-92A7-46EE-9E59-441E587E125C}" type="presOf" srcId="{C52C9039-376B-4B64-B1FF-95A19E368DE2}" destId="{2E914B22-E078-449F-83A3-7BF81AB9D5C3}" srcOrd="0" destOrd="0" presId="urn:microsoft.com/office/officeart/2016/7/layout/RepeatingBendingProcessNew"/>
    <dgm:cxn modelId="{A4978C1F-F458-4C81-8182-578CDFDAAE26}" type="presOf" srcId="{E66176F8-BF84-4F58-B902-3C96067BF61D}" destId="{F4E597DF-3C82-4736-9BCF-BC043FEC2B7F}" srcOrd="0" destOrd="0" presId="urn:microsoft.com/office/officeart/2016/7/layout/RepeatingBendingProcessNew"/>
    <dgm:cxn modelId="{0729AF2C-0E75-484A-8E11-2FF60EF94772}" type="presOf" srcId="{1B46500A-90F9-4435-B52E-AF3709782262}" destId="{27C4904F-75C5-42B1-92A1-A7D508597BC7}" srcOrd="1" destOrd="0" presId="urn:microsoft.com/office/officeart/2016/7/layout/RepeatingBendingProcessNew"/>
    <dgm:cxn modelId="{7C0EB02E-04E5-4102-8C1D-C55CB023A30F}" type="presOf" srcId="{F19C1AAE-2E0E-4218-8F50-CAB802B781B5}" destId="{BB932499-1E35-498D-A1FD-CAE8D3DCAFFA}" srcOrd="1" destOrd="0" presId="urn:microsoft.com/office/officeart/2016/7/layout/RepeatingBendingProcessNew"/>
    <dgm:cxn modelId="{164AD130-C6EA-4FCB-8B0B-CCD56D3540F3}" type="presOf" srcId="{D8B9E22F-A467-41FF-B59C-876DB2B22604}" destId="{857E667A-8A49-4CE4-A653-CE6012419338}" srcOrd="0" destOrd="0" presId="urn:microsoft.com/office/officeart/2016/7/layout/RepeatingBendingProcessNew"/>
    <dgm:cxn modelId="{FDAF4C32-7282-470E-AAC9-A865742B0593}" srcId="{C52C9039-376B-4B64-B1FF-95A19E368DE2}" destId="{3E10C507-71F9-4796-9103-B3A222DF4212}" srcOrd="5" destOrd="0" parTransId="{A4EF57FB-0718-4405-9599-B6EF2FC2A43B}" sibTransId="{3234380A-2BFD-4E4C-B927-5EBF8A794250}"/>
    <dgm:cxn modelId="{C8CC503A-1E55-45C0-907B-B1C1F2BCF3C6}" type="presOf" srcId="{0E08D25F-5F34-4501-A006-B315AAE9EC99}" destId="{28C9CB09-B8F8-4797-B5DC-726319E1CA3A}" srcOrd="0" destOrd="0" presId="urn:microsoft.com/office/officeart/2016/7/layout/RepeatingBendingProcessNew"/>
    <dgm:cxn modelId="{CF04125C-CB4B-4DE0-83EC-1E698F6E1CF7}" type="presOf" srcId="{1B46500A-90F9-4435-B52E-AF3709782262}" destId="{710740C8-94CB-4FDE-9178-02246CCB5B89}" srcOrd="0" destOrd="0" presId="urn:microsoft.com/office/officeart/2016/7/layout/RepeatingBendingProcessNew"/>
    <dgm:cxn modelId="{2B1BBE5D-40EA-448C-A161-156DA7198C17}" type="presOf" srcId="{3234380A-2BFD-4E4C-B927-5EBF8A794250}" destId="{E2E40864-2E0F-4315-8A9D-3F63468FC598}" srcOrd="1" destOrd="0" presId="urn:microsoft.com/office/officeart/2016/7/layout/RepeatingBendingProcessNew"/>
    <dgm:cxn modelId="{49222643-9D52-48C5-9E92-BEB58F20946C}" srcId="{C52C9039-376B-4B64-B1FF-95A19E368DE2}" destId="{588E29A9-0818-4E1F-BCD5-DD3A51F751B5}" srcOrd="4" destOrd="0" parTransId="{CF39EFF1-1127-49DD-AE88-303DF352F4EC}" sibTransId="{88F72A20-CD3C-40BF-9BA4-4A27469757FF}"/>
    <dgm:cxn modelId="{D6101B4F-1149-4905-B0D2-911C0F888D9E}" type="presOf" srcId="{128B14E3-58B5-461F-9003-5F10091A9605}" destId="{D27746F9-F8E0-4803-A061-2D7386621C72}" srcOrd="0" destOrd="0" presId="urn:microsoft.com/office/officeart/2016/7/layout/RepeatingBendingProcessNew"/>
    <dgm:cxn modelId="{C7EA606F-9427-4ABB-8F85-5E5D9522CFEB}" type="presOf" srcId="{88F72A20-CD3C-40BF-9BA4-4A27469757FF}" destId="{29E68249-60C0-46ED-8023-F72F830918FC}" srcOrd="1" destOrd="0" presId="urn:microsoft.com/office/officeart/2016/7/layout/RepeatingBendingProcessNew"/>
    <dgm:cxn modelId="{CE224151-5361-443D-B347-79E4242CD0F4}" type="presOf" srcId="{3B5A366A-F272-4087-8A71-E438F8B8F338}" destId="{F3DC61A8-FDB9-4252-85B1-0E4D811A8766}" srcOrd="0" destOrd="0" presId="urn:microsoft.com/office/officeart/2016/7/layout/RepeatingBendingProcessNew"/>
    <dgm:cxn modelId="{78DB8E54-5185-47B3-B6AA-BDDC7EF3FD60}" type="presOf" srcId="{797B4298-BE1F-41E2-8890-E4BA6D37DFCE}" destId="{46AB5C39-4C03-4598-A4A1-20EFEF3818B5}" srcOrd="0" destOrd="0" presId="urn:microsoft.com/office/officeart/2016/7/layout/RepeatingBendingProcessNew"/>
    <dgm:cxn modelId="{7170DE75-C2B8-44EF-BE54-21F2AC97F33E}" type="presOf" srcId="{3E10C507-71F9-4796-9103-B3A222DF4212}" destId="{753FB814-80A5-47C0-BDB9-FF9D9AEA425A}" srcOrd="0" destOrd="0" presId="urn:microsoft.com/office/officeart/2016/7/layout/RepeatingBendingProcessNew"/>
    <dgm:cxn modelId="{ABD6CD56-F5AA-4728-886C-1182FD52E402}" type="presOf" srcId="{0A4F2938-32BD-44E0-A69C-DB2144CD279B}" destId="{F3E223B3-06B9-4E85-820A-DDB159A18AA2}" srcOrd="0" destOrd="0" presId="urn:microsoft.com/office/officeart/2016/7/layout/RepeatingBendingProcessNew"/>
    <dgm:cxn modelId="{CA753777-312D-4CE6-8F94-9312CB2C7EFF}" srcId="{C52C9039-376B-4B64-B1FF-95A19E368DE2}" destId="{3B5A366A-F272-4087-8A71-E438F8B8F338}" srcOrd="6" destOrd="0" parTransId="{963CBCD1-5952-42A8-A63A-EA62DFAF1E60}" sibTransId="{D8B9E22F-A467-41FF-B59C-876DB2B22604}"/>
    <dgm:cxn modelId="{9A799B78-57C3-46C8-9BFD-209E8445168F}" type="presOf" srcId="{D8B9E22F-A467-41FF-B59C-876DB2B22604}" destId="{39088FF5-1B4A-48AF-8617-12851C7239A0}" srcOrd="1" destOrd="0" presId="urn:microsoft.com/office/officeart/2016/7/layout/RepeatingBendingProcessNew"/>
    <dgm:cxn modelId="{D336CA79-9AC4-470B-823E-4B0D30AEF70B}" type="presOf" srcId="{E5ADC3CD-EDEB-40F4-BF0B-7DCD7ED48805}" destId="{91148C80-DA9E-42A5-A121-4658D2A25B99}" srcOrd="1" destOrd="0" presId="urn:microsoft.com/office/officeart/2016/7/layout/RepeatingBendingProcessNew"/>
    <dgm:cxn modelId="{AF446F7D-D5A8-4B9F-AC6B-D5B34A3D2CA1}" type="presOf" srcId="{88F72A20-CD3C-40BF-9BA4-4A27469757FF}" destId="{05839E04-6CAF-4920-8A7D-A42B19189A00}" srcOrd="0" destOrd="0" presId="urn:microsoft.com/office/officeart/2016/7/layout/RepeatingBendingProcessNew"/>
    <dgm:cxn modelId="{857EE78D-C111-4BD0-9040-6F957E84E100}" type="presOf" srcId="{797B4298-BE1F-41E2-8890-E4BA6D37DFCE}" destId="{193DA170-CE63-425B-BB99-347293C4380F}" srcOrd="1" destOrd="0" presId="urn:microsoft.com/office/officeart/2016/7/layout/RepeatingBendingProcessNew"/>
    <dgm:cxn modelId="{90332AA7-5CED-42D6-BE19-397235406ADD}" srcId="{C52C9039-376B-4B64-B1FF-95A19E368DE2}" destId="{7EA11CE3-FD25-4372-83D7-C0D93AB62DC5}" srcOrd="7" destOrd="0" parTransId="{54B64B1F-5D9D-41B2-AECB-8220484EA700}" sibTransId="{E5ADC3CD-EDEB-40F4-BF0B-7DCD7ED48805}"/>
    <dgm:cxn modelId="{292FC4AF-4A17-44F7-A2FF-12527112AE42}" srcId="{C52C9039-376B-4B64-B1FF-95A19E368DE2}" destId="{0A4F2938-32BD-44E0-A69C-DB2144CD279B}" srcOrd="3" destOrd="0" parTransId="{30D4C5F2-E0F2-4A64-BA8C-B49798B597A6}" sibTransId="{31B30952-1F3A-432A-AC7B-68C78684D954}"/>
    <dgm:cxn modelId="{CCDC25B0-896F-468E-9367-55B6DCD7FC7D}" type="presOf" srcId="{7FAE7F7E-C7B3-46FD-87A5-70B0E585C397}" destId="{55B88D8D-30D1-4029-9FEC-256A1F9F699F}" srcOrd="0" destOrd="0" presId="urn:microsoft.com/office/officeart/2016/7/layout/RepeatingBendingProcessNew"/>
    <dgm:cxn modelId="{06E434B3-325F-41EB-81D8-A6339BB3C16F}" type="presOf" srcId="{7EA11CE3-FD25-4372-83D7-C0D93AB62DC5}" destId="{18FA3761-A513-4E8D-AD13-6E557861AFF8}" srcOrd="0" destOrd="0" presId="urn:microsoft.com/office/officeart/2016/7/layout/RepeatingBendingProcessNew"/>
    <dgm:cxn modelId="{618F68C4-BC53-4334-8347-6A1EAD839D29}" srcId="{C52C9039-376B-4B64-B1FF-95A19E368DE2}" destId="{A4568DB8-1569-4D05-9D50-54A92975BEAC}" srcOrd="0" destOrd="0" parTransId="{43689DD4-F333-4938-B989-8D8F8823E786}" sibTransId="{1B46500A-90F9-4435-B52E-AF3709782262}"/>
    <dgm:cxn modelId="{520FEFC4-7844-45E4-ADA6-4B8AE991949C}" type="presOf" srcId="{3CF2D449-B1BF-4DCA-9179-F54C4E0790FB}" destId="{EA829B6C-41EF-45DC-B587-92021D12E890}" srcOrd="0" destOrd="0" presId="urn:microsoft.com/office/officeart/2016/7/layout/RepeatingBendingProcessNew"/>
    <dgm:cxn modelId="{106E2BC7-D1CA-4BD6-B50E-8778D8237829}" type="presOf" srcId="{3234380A-2BFD-4E4C-B927-5EBF8A794250}" destId="{25E88085-1FD1-41E4-A531-945E35F287D9}" srcOrd="0" destOrd="0" presId="urn:microsoft.com/office/officeart/2016/7/layout/RepeatingBendingProcessNew"/>
    <dgm:cxn modelId="{950C35C7-CE0E-4A65-80DC-3F773D20A9C7}" srcId="{C52C9039-376B-4B64-B1FF-95A19E368DE2}" destId="{0E08D25F-5F34-4501-A006-B315AAE9EC99}" srcOrd="2" destOrd="0" parTransId="{DA645452-0FDE-4DD8-A1B2-0ACAFFF1B4F0}" sibTransId="{797B4298-BE1F-41E2-8890-E4BA6D37DFCE}"/>
    <dgm:cxn modelId="{3600C5C8-0F9B-49E5-9A1F-D3538A274528}" srcId="{C52C9039-376B-4B64-B1FF-95A19E368DE2}" destId="{7FAE7F7E-C7B3-46FD-87A5-70B0E585C397}" srcOrd="1" destOrd="0" parTransId="{47924B9A-9533-4BD8-A7DB-1562F7F09288}" sibTransId="{F19C1AAE-2E0E-4218-8F50-CAB802B781B5}"/>
    <dgm:cxn modelId="{1A28CCCB-04EB-4684-B353-DB59BC0CB553}" type="presOf" srcId="{588E29A9-0818-4E1F-BCD5-DD3A51F751B5}" destId="{105D7A4A-ED53-4C4C-AE7C-61CB8A4E0811}" srcOrd="0" destOrd="0" presId="urn:microsoft.com/office/officeart/2016/7/layout/RepeatingBendingProcessNew"/>
    <dgm:cxn modelId="{6D111BCC-C7BE-480E-90BC-9C24A7D80D1F}" srcId="{C52C9039-376B-4B64-B1FF-95A19E368DE2}" destId="{3CF2D449-B1BF-4DCA-9179-F54C4E0790FB}" srcOrd="9" destOrd="0" parTransId="{73AD19F8-34DB-4E7A-A4AE-4ED47323066D}" sibTransId="{839E61EC-8FC0-4ABB-BC84-95348F051F8B}"/>
    <dgm:cxn modelId="{DF4D21DE-07C7-42CF-A0E2-1D9D63C2B229}" type="presOf" srcId="{F19C1AAE-2E0E-4218-8F50-CAB802B781B5}" destId="{76E2DDDB-5F35-482F-A391-5CCDF0D2597E}" srcOrd="0" destOrd="0" presId="urn:microsoft.com/office/officeart/2016/7/layout/RepeatingBendingProcessNew"/>
    <dgm:cxn modelId="{47367CE4-9FF5-417F-8897-B360166AAA18}" type="presOf" srcId="{31B30952-1F3A-432A-AC7B-68C78684D954}" destId="{7C4E855D-01D1-48E6-A732-F87D11E1E7DE}" srcOrd="0" destOrd="0" presId="urn:microsoft.com/office/officeart/2016/7/layout/RepeatingBendingProcessNew"/>
    <dgm:cxn modelId="{5FBC35FA-E141-4E9C-99DE-8EF37491BB43}" type="presOf" srcId="{A4568DB8-1569-4D05-9D50-54A92975BEAC}" destId="{4E5C9B59-EC75-4995-BDFF-79FB409666F2}" srcOrd="0" destOrd="0" presId="urn:microsoft.com/office/officeart/2016/7/layout/RepeatingBendingProcessNew"/>
    <dgm:cxn modelId="{8805ED98-8B21-4732-8B13-5AD9DC73CD80}" type="presParOf" srcId="{2E914B22-E078-449F-83A3-7BF81AB9D5C3}" destId="{4E5C9B59-EC75-4995-BDFF-79FB409666F2}" srcOrd="0" destOrd="0" presId="urn:microsoft.com/office/officeart/2016/7/layout/RepeatingBendingProcessNew"/>
    <dgm:cxn modelId="{ECB910FC-B10B-49D8-AC16-B23CA3210772}" type="presParOf" srcId="{2E914B22-E078-449F-83A3-7BF81AB9D5C3}" destId="{710740C8-94CB-4FDE-9178-02246CCB5B89}" srcOrd="1" destOrd="0" presId="urn:microsoft.com/office/officeart/2016/7/layout/RepeatingBendingProcessNew"/>
    <dgm:cxn modelId="{3B0F4CA9-F8B0-49CA-BD04-7F24ED467D3E}" type="presParOf" srcId="{710740C8-94CB-4FDE-9178-02246CCB5B89}" destId="{27C4904F-75C5-42B1-92A1-A7D508597BC7}" srcOrd="0" destOrd="0" presId="urn:microsoft.com/office/officeart/2016/7/layout/RepeatingBendingProcessNew"/>
    <dgm:cxn modelId="{13ECB453-3C96-4C16-96EF-363F2FCA6484}" type="presParOf" srcId="{2E914B22-E078-449F-83A3-7BF81AB9D5C3}" destId="{55B88D8D-30D1-4029-9FEC-256A1F9F699F}" srcOrd="2" destOrd="0" presId="urn:microsoft.com/office/officeart/2016/7/layout/RepeatingBendingProcessNew"/>
    <dgm:cxn modelId="{9023511F-00FE-4EEC-872F-25B8E023E6F5}" type="presParOf" srcId="{2E914B22-E078-449F-83A3-7BF81AB9D5C3}" destId="{76E2DDDB-5F35-482F-A391-5CCDF0D2597E}" srcOrd="3" destOrd="0" presId="urn:microsoft.com/office/officeart/2016/7/layout/RepeatingBendingProcessNew"/>
    <dgm:cxn modelId="{62192761-E0F8-4840-9B2E-8F584948D508}" type="presParOf" srcId="{76E2DDDB-5F35-482F-A391-5CCDF0D2597E}" destId="{BB932499-1E35-498D-A1FD-CAE8D3DCAFFA}" srcOrd="0" destOrd="0" presId="urn:microsoft.com/office/officeart/2016/7/layout/RepeatingBendingProcessNew"/>
    <dgm:cxn modelId="{3DB7115F-753C-45A3-A770-AF9D4717585C}" type="presParOf" srcId="{2E914B22-E078-449F-83A3-7BF81AB9D5C3}" destId="{28C9CB09-B8F8-4797-B5DC-726319E1CA3A}" srcOrd="4" destOrd="0" presId="urn:microsoft.com/office/officeart/2016/7/layout/RepeatingBendingProcessNew"/>
    <dgm:cxn modelId="{ACBA3E18-2447-46D1-BB8D-AD10EA0298F2}" type="presParOf" srcId="{2E914B22-E078-449F-83A3-7BF81AB9D5C3}" destId="{46AB5C39-4C03-4598-A4A1-20EFEF3818B5}" srcOrd="5" destOrd="0" presId="urn:microsoft.com/office/officeart/2016/7/layout/RepeatingBendingProcessNew"/>
    <dgm:cxn modelId="{F4807B73-2AD5-4045-97DA-34DF14496A2C}" type="presParOf" srcId="{46AB5C39-4C03-4598-A4A1-20EFEF3818B5}" destId="{193DA170-CE63-425B-BB99-347293C4380F}" srcOrd="0" destOrd="0" presId="urn:microsoft.com/office/officeart/2016/7/layout/RepeatingBendingProcessNew"/>
    <dgm:cxn modelId="{B3F9B912-81CF-4D2C-8A15-B237BC5096F9}" type="presParOf" srcId="{2E914B22-E078-449F-83A3-7BF81AB9D5C3}" destId="{F3E223B3-06B9-4E85-820A-DDB159A18AA2}" srcOrd="6" destOrd="0" presId="urn:microsoft.com/office/officeart/2016/7/layout/RepeatingBendingProcessNew"/>
    <dgm:cxn modelId="{B846B373-D0F8-408A-89ED-519CE478C876}" type="presParOf" srcId="{2E914B22-E078-449F-83A3-7BF81AB9D5C3}" destId="{7C4E855D-01D1-48E6-A732-F87D11E1E7DE}" srcOrd="7" destOrd="0" presId="urn:microsoft.com/office/officeart/2016/7/layout/RepeatingBendingProcessNew"/>
    <dgm:cxn modelId="{A4243B13-8B87-4987-A3EC-CF19FBA55086}" type="presParOf" srcId="{7C4E855D-01D1-48E6-A732-F87D11E1E7DE}" destId="{3DE53999-D577-4F0E-BD9C-BFD0BD1E7A75}" srcOrd="0" destOrd="0" presId="urn:microsoft.com/office/officeart/2016/7/layout/RepeatingBendingProcessNew"/>
    <dgm:cxn modelId="{757C8BAC-2B76-416A-B615-7FAE3FCD08DD}" type="presParOf" srcId="{2E914B22-E078-449F-83A3-7BF81AB9D5C3}" destId="{105D7A4A-ED53-4C4C-AE7C-61CB8A4E0811}" srcOrd="8" destOrd="0" presId="urn:microsoft.com/office/officeart/2016/7/layout/RepeatingBendingProcessNew"/>
    <dgm:cxn modelId="{68E37D6A-CFEC-4B91-B05F-0EA6DDC08676}" type="presParOf" srcId="{2E914B22-E078-449F-83A3-7BF81AB9D5C3}" destId="{05839E04-6CAF-4920-8A7D-A42B19189A00}" srcOrd="9" destOrd="0" presId="urn:microsoft.com/office/officeart/2016/7/layout/RepeatingBendingProcessNew"/>
    <dgm:cxn modelId="{5EC36780-A252-48D1-A639-5D7F718C12FE}" type="presParOf" srcId="{05839E04-6CAF-4920-8A7D-A42B19189A00}" destId="{29E68249-60C0-46ED-8023-F72F830918FC}" srcOrd="0" destOrd="0" presId="urn:microsoft.com/office/officeart/2016/7/layout/RepeatingBendingProcessNew"/>
    <dgm:cxn modelId="{077071EB-96C0-4385-A460-65AA3D554E07}" type="presParOf" srcId="{2E914B22-E078-449F-83A3-7BF81AB9D5C3}" destId="{753FB814-80A5-47C0-BDB9-FF9D9AEA425A}" srcOrd="10" destOrd="0" presId="urn:microsoft.com/office/officeart/2016/7/layout/RepeatingBendingProcessNew"/>
    <dgm:cxn modelId="{D62790AF-001C-4EB9-9473-E91ECA5FD3A8}" type="presParOf" srcId="{2E914B22-E078-449F-83A3-7BF81AB9D5C3}" destId="{25E88085-1FD1-41E4-A531-945E35F287D9}" srcOrd="11" destOrd="0" presId="urn:microsoft.com/office/officeart/2016/7/layout/RepeatingBendingProcessNew"/>
    <dgm:cxn modelId="{A99BD0CC-0F38-4E69-904F-97451A3CBE4E}" type="presParOf" srcId="{25E88085-1FD1-41E4-A531-945E35F287D9}" destId="{E2E40864-2E0F-4315-8A9D-3F63468FC598}" srcOrd="0" destOrd="0" presId="urn:microsoft.com/office/officeart/2016/7/layout/RepeatingBendingProcessNew"/>
    <dgm:cxn modelId="{831FDB79-717A-4707-91B8-CC42853E7909}" type="presParOf" srcId="{2E914B22-E078-449F-83A3-7BF81AB9D5C3}" destId="{F3DC61A8-FDB9-4252-85B1-0E4D811A8766}" srcOrd="12" destOrd="0" presId="urn:microsoft.com/office/officeart/2016/7/layout/RepeatingBendingProcessNew"/>
    <dgm:cxn modelId="{DFFBFEC7-1870-4C87-9580-4F853C629E5E}" type="presParOf" srcId="{2E914B22-E078-449F-83A3-7BF81AB9D5C3}" destId="{857E667A-8A49-4CE4-A653-CE6012419338}" srcOrd="13" destOrd="0" presId="urn:microsoft.com/office/officeart/2016/7/layout/RepeatingBendingProcessNew"/>
    <dgm:cxn modelId="{1F8E2757-6FD4-4A69-BDA6-08F16AD06BAF}" type="presParOf" srcId="{857E667A-8A49-4CE4-A653-CE6012419338}" destId="{39088FF5-1B4A-48AF-8617-12851C7239A0}" srcOrd="0" destOrd="0" presId="urn:microsoft.com/office/officeart/2016/7/layout/RepeatingBendingProcessNew"/>
    <dgm:cxn modelId="{0E76DC11-29B9-4549-8B59-FC7DD402A24F}" type="presParOf" srcId="{2E914B22-E078-449F-83A3-7BF81AB9D5C3}" destId="{18FA3761-A513-4E8D-AD13-6E557861AFF8}" srcOrd="14" destOrd="0" presId="urn:microsoft.com/office/officeart/2016/7/layout/RepeatingBendingProcessNew"/>
    <dgm:cxn modelId="{EDA11A8E-951E-454D-AEF2-E06437AC5F78}" type="presParOf" srcId="{2E914B22-E078-449F-83A3-7BF81AB9D5C3}" destId="{657569E3-A563-475B-952E-EEBB4CDE4A8E}" srcOrd="15" destOrd="0" presId="urn:microsoft.com/office/officeart/2016/7/layout/RepeatingBendingProcessNew"/>
    <dgm:cxn modelId="{9736667A-2E3B-45B9-9770-924FC375FE5D}" type="presParOf" srcId="{657569E3-A563-475B-952E-EEBB4CDE4A8E}" destId="{91148C80-DA9E-42A5-A121-4658D2A25B99}" srcOrd="0" destOrd="0" presId="urn:microsoft.com/office/officeart/2016/7/layout/RepeatingBendingProcessNew"/>
    <dgm:cxn modelId="{069E2FC2-341A-4DB1-8DA7-5B065F83EC2C}" type="presParOf" srcId="{2E914B22-E078-449F-83A3-7BF81AB9D5C3}" destId="{D27746F9-F8E0-4803-A061-2D7386621C72}" srcOrd="16" destOrd="0" presId="urn:microsoft.com/office/officeart/2016/7/layout/RepeatingBendingProcessNew"/>
    <dgm:cxn modelId="{3D7BD243-0CB9-4A38-994D-F5E985A5BE4E}" type="presParOf" srcId="{2E914B22-E078-449F-83A3-7BF81AB9D5C3}" destId="{F4E597DF-3C82-4736-9BCF-BC043FEC2B7F}" srcOrd="17" destOrd="0" presId="urn:microsoft.com/office/officeart/2016/7/layout/RepeatingBendingProcessNew"/>
    <dgm:cxn modelId="{69330323-76FF-4F69-9A62-34BAFC8D812C}" type="presParOf" srcId="{F4E597DF-3C82-4736-9BCF-BC043FEC2B7F}" destId="{B75DAA20-8511-4917-8D18-2718926F1727}" srcOrd="0" destOrd="0" presId="urn:microsoft.com/office/officeart/2016/7/layout/RepeatingBendingProcessNew"/>
    <dgm:cxn modelId="{D33901FC-E169-4D01-95F2-60D77DDB9DCB}" type="presParOf" srcId="{2E914B22-E078-449F-83A3-7BF81AB9D5C3}" destId="{EA829B6C-41EF-45DC-B587-92021D12E890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805250-87A6-4742-ABDA-27D91654E46B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8944C4C-9D6C-4A8B-A86D-7C28459933D1}">
      <dgm:prSet/>
      <dgm:spPr/>
      <dgm:t>
        <a:bodyPr/>
        <a:lstStyle/>
        <a:p>
          <a:r>
            <a:rPr lang="en-US"/>
            <a:t>• Faster code reviews with automated tools</a:t>
          </a:r>
        </a:p>
      </dgm:t>
    </dgm:pt>
    <dgm:pt modelId="{5AFD7449-55E0-450D-8656-136169A9B746}" type="parTrans" cxnId="{8F400C1E-C09B-4BC2-A0DD-E38155126A56}">
      <dgm:prSet/>
      <dgm:spPr/>
      <dgm:t>
        <a:bodyPr/>
        <a:lstStyle/>
        <a:p>
          <a:endParaRPr lang="en-US"/>
        </a:p>
      </dgm:t>
    </dgm:pt>
    <dgm:pt modelId="{39033325-C60E-486F-84C2-DFFF6EBB2FF8}" type="sibTrans" cxnId="{8F400C1E-C09B-4BC2-A0DD-E38155126A56}">
      <dgm:prSet/>
      <dgm:spPr/>
      <dgm:t>
        <a:bodyPr/>
        <a:lstStyle/>
        <a:p>
          <a:endParaRPr lang="en-US"/>
        </a:p>
      </dgm:t>
    </dgm:pt>
    <dgm:pt modelId="{0E58FCCD-6CEB-4627-80D6-6F1D24353526}">
      <dgm:prSet/>
      <dgm:spPr/>
      <dgm:t>
        <a:bodyPr/>
        <a:lstStyle/>
        <a:p>
          <a:r>
            <a:rPr lang="en-US"/>
            <a:t>• Consistent enforcement of coding standards</a:t>
          </a:r>
        </a:p>
      </dgm:t>
    </dgm:pt>
    <dgm:pt modelId="{68620E66-719A-494B-A9C8-D28D182D3428}" type="parTrans" cxnId="{130410F9-1720-4505-829D-FC4F1E08E03B}">
      <dgm:prSet/>
      <dgm:spPr/>
      <dgm:t>
        <a:bodyPr/>
        <a:lstStyle/>
        <a:p>
          <a:endParaRPr lang="en-US"/>
        </a:p>
      </dgm:t>
    </dgm:pt>
    <dgm:pt modelId="{DDC727BB-6693-4EFD-B2E0-E0144E8D7058}" type="sibTrans" cxnId="{130410F9-1720-4505-829D-FC4F1E08E03B}">
      <dgm:prSet/>
      <dgm:spPr/>
      <dgm:t>
        <a:bodyPr/>
        <a:lstStyle/>
        <a:p>
          <a:endParaRPr lang="en-US"/>
        </a:p>
      </dgm:t>
    </dgm:pt>
    <dgm:pt modelId="{26913BAD-D83E-4763-AB8C-6CE8C076EEE6}">
      <dgm:prSet/>
      <dgm:spPr/>
      <dgm:t>
        <a:bodyPr/>
        <a:lstStyle/>
        <a:p>
          <a:r>
            <a:rPr lang="en-US"/>
            <a:t>• Improved security via integrated scanning</a:t>
          </a:r>
        </a:p>
      </dgm:t>
    </dgm:pt>
    <dgm:pt modelId="{583CE0C2-B92F-4D53-B512-773ED3CC8A5F}" type="parTrans" cxnId="{30EC48E8-606C-4ADF-8754-9E6FB8E22585}">
      <dgm:prSet/>
      <dgm:spPr/>
      <dgm:t>
        <a:bodyPr/>
        <a:lstStyle/>
        <a:p>
          <a:endParaRPr lang="en-US"/>
        </a:p>
      </dgm:t>
    </dgm:pt>
    <dgm:pt modelId="{CEE70D3D-9F05-44F4-BC1F-3FD1C3B01AA5}" type="sibTrans" cxnId="{30EC48E8-606C-4ADF-8754-9E6FB8E22585}">
      <dgm:prSet/>
      <dgm:spPr/>
      <dgm:t>
        <a:bodyPr/>
        <a:lstStyle/>
        <a:p>
          <a:endParaRPr lang="en-US"/>
        </a:p>
      </dgm:t>
    </dgm:pt>
    <dgm:pt modelId="{8AE631AB-C90B-476F-82D0-6D2033502064}">
      <dgm:prSet/>
      <dgm:spPr/>
      <dgm:t>
        <a:bodyPr/>
        <a:lstStyle/>
        <a:p>
          <a:r>
            <a:rPr lang="en-US"/>
            <a:t>• Developer productivity improved</a:t>
          </a:r>
        </a:p>
      </dgm:t>
    </dgm:pt>
    <dgm:pt modelId="{783B2A97-4A23-409A-88A9-035EF5EC1AB0}" type="parTrans" cxnId="{BF99B2B7-EC5B-497D-8C1A-70700440F5A2}">
      <dgm:prSet/>
      <dgm:spPr/>
      <dgm:t>
        <a:bodyPr/>
        <a:lstStyle/>
        <a:p>
          <a:endParaRPr lang="en-US"/>
        </a:p>
      </dgm:t>
    </dgm:pt>
    <dgm:pt modelId="{EDB06BF4-6E40-4696-B91B-FEAAC645435A}" type="sibTrans" cxnId="{BF99B2B7-EC5B-497D-8C1A-70700440F5A2}">
      <dgm:prSet/>
      <dgm:spPr/>
      <dgm:t>
        <a:bodyPr/>
        <a:lstStyle/>
        <a:p>
          <a:endParaRPr lang="en-US"/>
        </a:p>
      </dgm:t>
    </dgm:pt>
    <dgm:pt modelId="{2A040F5A-7368-43DB-B73C-17533C5E24BA}">
      <dgm:prSet/>
      <dgm:spPr/>
      <dgm:t>
        <a:bodyPr/>
        <a:lstStyle/>
        <a:p>
          <a:r>
            <a:rPr lang="en-US"/>
            <a:t>• Junior developers receive better guidance</a:t>
          </a:r>
        </a:p>
      </dgm:t>
    </dgm:pt>
    <dgm:pt modelId="{BE46482D-82BF-4D5B-A652-33A523330FBA}" type="parTrans" cxnId="{0465D55F-AFCD-43CF-86AA-D6D2BE758776}">
      <dgm:prSet/>
      <dgm:spPr/>
      <dgm:t>
        <a:bodyPr/>
        <a:lstStyle/>
        <a:p>
          <a:endParaRPr lang="en-US"/>
        </a:p>
      </dgm:t>
    </dgm:pt>
    <dgm:pt modelId="{932A33BA-A19C-4D44-BA8F-4B73B7E69CD9}" type="sibTrans" cxnId="{0465D55F-AFCD-43CF-86AA-D6D2BE758776}">
      <dgm:prSet/>
      <dgm:spPr/>
      <dgm:t>
        <a:bodyPr/>
        <a:lstStyle/>
        <a:p>
          <a:endParaRPr lang="en-US"/>
        </a:p>
      </dgm:t>
    </dgm:pt>
    <dgm:pt modelId="{1DD488D9-26DF-4902-9184-E86D06BB2197}">
      <dgm:prSet/>
      <dgm:spPr/>
      <dgm:t>
        <a:bodyPr/>
        <a:lstStyle/>
        <a:p>
          <a:r>
            <a:rPr lang="en-US"/>
            <a:t>• 24/7 review capability</a:t>
          </a:r>
        </a:p>
      </dgm:t>
    </dgm:pt>
    <dgm:pt modelId="{C8AEC1B8-CA64-4AA9-AD25-41DD4C7BAA31}" type="parTrans" cxnId="{9CE396C1-2205-4E77-8B53-3501258970CD}">
      <dgm:prSet/>
      <dgm:spPr/>
      <dgm:t>
        <a:bodyPr/>
        <a:lstStyle/>
        <a:p>
          <a:endParaRPr lang="en-US"/>
        </a:p>
      </dgm:t>
    </dgm:pt>
    <dgm:pt modelId="{5070CE47-6B79-4B04-885C-489787A4DDFA}" type="sibTrans" cxnId="{9CE396C1-2205-4E77-8B53-3501258970CD}">
      <dgm:prSet/>
      <dgm:spPr/>
      <dgm:t>
        <a:bodyPr/>
        <a:lstStyle/>
        <a:p>
          <a:endParaRPr lang="en-US"/>
        </a:p>
      </dgm:t>
    </dgm:pt>
    <dgm:pt modelId="{0EE34D90-F4AC-4BEC-A4A8-79B9DED0899A}" type="pres">
      <dgm:prSet presAssocID="{D9805250-87A6-4742-ABDA-27D91654E46B}" presName="Name0" presStyleCnt="0">
        <dgm:presLayoutVars>
          <dgm:dir/>
          <dgm:resizeHandles val="exact"/>
        </dgm:presLayoutVars>
      </dgm:prSet>
      <dgm:spPr/>
    </dgm:pt>
    <dgm:pt modelId="{83754B2F-310C-46A1-982C-BBA43BAA4C6F}" type="pres">
      <dgm:prSet presAssocID="{18944C4C-9D6C-4A8B-A86D-7C28459933D1}" presName="node" presStyleLbl="node1" presStyleIdx="0" presStyleCnt="6">
        <dgm:presLayoutVars>
          <dgm:bulletEnabled val="1"/>
        </dgm:presLayoutVars>
      </dgm:prSet>
      <dgm:spPr/>
    </dgm:pt>
    <dgm:pt modelId="{6E046C84-D7CB-48BD-A443-C82BEA3751AD}" type="pres">
      <dgm:prSet presAssocID="{39033325-C60E-486F-84C2-DFFF6EBB2FF8}" presName="sibTrans" presStyleLbl="sibTrans1D1" presStyleIdx="0" presStyleCnt="5"/>
      <dgm:spPr/>
    </dgm:pt>
    <dgm:pt modelId="{21D96C4C-0698-4461-A5F0-8292F78EFB0F}" type="pres">
      <dgm:prSet presAssocID="{39033325-C60E-486F-84C2-DFFF6EBB2FF8}" presName="connectorText" presStyleLbl="sibTrans1D1" presStyleIdx="0" presStyleCnt="5"/>
      <dgm:spPr/>
    </dgm:pt>
    <dgm:pt modelId="{B732EE16-635B-46E2-B1A2-206C0DB36C25}" type="pres">
      <dgm:prSet presAssocID="{0E58FCCD-6CEB-4627-80D6-6F1D24353526}" presName="node" presStyleLbl="node1" presStyleIdx="1" presStyleCnt="6">
        <dgm:presLayoutVars>
          <dgm:bulletEnabled val="1"/>
        </dgm:presLayoutVars>
      </dgm:prSet>
      <dgm:spPr/>
    </dgm:pt>
    <dgm:pt modelId="{836CD842-E526-4585-AB8D-605483F5FD7A}" type="pres">
      <dgm:prSet presAssocID="{DDC727BB-6693-4EFD-B2E0-E0144E8D7058}" presName="sibTrans" presStyleLbl="sibTrans1D1" presStyleIdx="1" presStyleCnt="5"/>
      <dgm:spPr/>
    </dgm:pt>
    <dgm:pt modelId="{AFAC826C-FD87-4292-B521-C4A1E62E6735}" type="pres">
      <dgm:prSet presAssocID="{DDC727BB-6693-4EFD-B2E0-E0144E8D7058}" presName="connectorText" presStyleLbl="sibTrans1D1" presStyleIdx="1" presStyleCnt="5"/>
      <dgm:spPr/>
    </dgm:pt>
    <dgm:pt modelId="{CEE0E09E-86BF-44B2-9725-374EC0E5F0FC}" type="pres">
      <dgm:prSet presAssocID="{26913BAD-D83E-4763-AB8C-6CE8C076EEE6}" presName="node" presStyleLbl="node1" presStyleIdx="2" presStyleCnt="6">
        <dgm:presLayoutVars>
          <dgm:bulletEnabled val="1"/>
        </dgm:presLayoutVars>
      </dgm:prSet>
      <dgm:spPr/>
    </dgm:pt>
    <dgm:pt modelId="{37E5AADA-ADF5-49F5-B35B-85D97905D773}" type="pres">
      <dgm:prSet presAssocID="{CEE70D3D-9F05-44F4-BC1F-3FD1C3B01AA5}" presName="sibTrans" presStyleLbl="sibTrans1D1" presStyleIdx="2" presStyleCnt="5"/>
      <dgm:spPr/>
    </dgm:pt>
    <dgm:pt modelId="{98218EFD-17A8-43E5-B8AC-AF116B898ABE}" type="pres">
      <dgm:prSet presAssocID="{CEE70D3D-9F05-44F4-BC1F-3FD1C3B01AA5}" presName="connectorText" presStyleLbl="sibTrans1D1" presStyleIdx="2" presStyleCnt="5"/>
      <dgm:spPr/>
    </dgm:pt>
    <dgm:pt modelId="{4AD4F962-082E-4421-B254-E37F978FDAB8}" type="pres">
      <dgm:prSet presAssocID="{8AE631AB-C90B-476F-82D0-6D2033502064}" presName="node" presStyleLbl="node1" presStyleIdx="3" presStyleCnt="6">
        <dgm:presLayoutVars>
          <dgm:bulletEnabled val="1"/>
        </dgm:presLayoutVars>
      </dgm:prSet>
      <dgm:spPr/>
    </dgm:pt>
    <dgm:pt modelId="{A919D62A-B55F-4496-B7AE-6B650BB3A529}" type="pres">
      <dgm:prSet presAssocID="{EDB06BF4-6E40-4696-B91B-FEAAC645435A}" presName="sibTrans" presStyleLbl="sibTrans1D1" presStyleIdx="3" presStyleCnt="5"/>
      <dgm:spPr/>
    </dgm:pt>
    <dgm:pt modelId="{9697D3D3-BCEB-413E-9BA8-AF0B5FE591FC}" type="pres">
      <dgm:prSet presAssocID="{EDB06BF4-6E40-4696-B91B-FEAAC645435A}" presName="connectorText" presStyleLbl="sibTrans1D1" presStyleIdx="3" presStyleCnt="5"/>
      <dgm:spPr/>
    </dgm:pt>
    <dgm:pt modelId="{DA751684-9F94-474E-A3B3-4B1A5D4AD68F}" type="pres">
      <dgm:prSet presAssocID="{2A040F5A-7368-43DB-B73C-17533C5E24BA}" presName="node" presStyleLbl="node1" presStyleIdx="4" presStyleCnt="6">
        <dgm:presLayoutVars>
          <dgm:bulletEnabled val="1"/>
        </dgm:presLayoutVars>
      </dgm:prSet>
      <dgm:spPr/>
    </dgm:pt>
    <dgm:pt modelId="{C17EC215-20BF-4F06-A23D-F399BB60E459}" type="pres">
      <dgm:prSet presAssocID="{932A33BA-A19C-4D44-BA8F-4B73B7E69CD9}" presName="sibTrans" presStyleLbl="sibTrans1D1" presStyleIdx="4" presStyleCnt="5"/>
      <dgm:spPr/>
    </dgm:pt>
    <dgm:pt modelId="{3F99A95F-5D21-48F2-86DF-3554C9057957}" type="pres">
      <dgm:prSet presAssocID="{932A33BA-A19C-4D44-BA8F-4B73B7E69CD9}" presName="connectorText" presStyleLbl="sibTrans1D1" presStyleIdx="4" presStyleCnt="5"/>
      <dgm:spPr/>
    </dgm:pt>
    <dgm:pt modelId="{9034C51C-4705-40CC-9C67-1649EE7F3CEF}" type="pres">
      <dgm:prSet presAssocID="{1DD488D9-26DF-4902-9184-E86D06BB2197}" presName="node" presStyleLbl="node1" presStyleIdx="5" presStyleCnt="6">
        <dgm:presLayoutVars>
          <dgm:bulletEnabled val="1"/>
        </dgm:presLayoutVars>
      </dgm:prSet>
      <dgm:spPr/>
    </dgm:pt>
  </dgm:ptLst>
  <dgm:cxnLst>
    <dgm:cxn modelId="{35B9D613-D250-40A6-97F2-262B99B85EE8}" type="presOf" srcId="{DDC727BB-6693-4EFD-B2E0-E0144E8D7058}" destId="{836CD842-E526-4585-AB8D-605483F5FD7A}" srcOrd="0" destOrd="0" presId="urn:microsoft.com/office/officeart/2016/7/layout/RepeatingBendingProcessNew"/>
    <dgm:cxn modelId="{2E1B491D-3221-4395-AC7A-3FF29C12841E}" type="presOf" srcId="{0E58FCCD-6CEB-4627-80D6-6F1D24353526}" destId="{B732EE16-635B-46E2-B1A2-206C0DB36C25}" srcOrd="0" destOrd="0" presId="urn:microsoft.com/office/officeart/2016/7/layout/RepeatingBendingProcessNew"/>
    <dgm:cxn modelId="{8F400C1E-C09B-4BC2-A0DD-E38155126A56}" srcId="{D9805250-87A6-4742-ABDA-27D91654E46B}" destId="{18944C4C-9D6C-4A8B-A86D-7C28459933D1}" srcOrd="0" destOrd="0" parTransId="{5AFD7449-55E0-450D-8656-136169A9B746}" sibTransId="{39033325-C60E-486F-84C2-DFFF6EBB2FF8}"/>
    <dgm:cxn modelId="{23A62337-A675-4039-B40A-6D36D856151D}" type="presOf" srcId="{1DD488D9-26DF-4902-9184-E86D06BB2197}" destId="{9034C51C-4705-40CC-9C67-1649EE7F3CEF}" srcOrd="0" destOrd="0" presId="urn:microsoft.com/office/officeart/2016/7/layout/RepeatingBendingProcessNew"/>
    <dgm:cxn modelId="{AA3A6E5C-95EB-4ECD-A88D-D7E8C0D07E95}" type="presOf" srcId="{39033325-C60E-486F-84C2-DFFF6EBB2FF8}" destId="{21D96C4C-0698-4461-A5F0-8292F78EFB0F}" srcOrd="1" destOrd="0" presId="urn:microsoft.com/office/officeart/2016/7/layout/RepeatingBendingProcessNew"/>
    <dgm:cxn modelId="{0465D55F-AFCD-43CF-86AA-D6D2BE758776}" srcId="{D9805250-87A6-4742-ABDA-27D91654E46B}" destId="{2A040F5A-7368-43DB-B73C-17533C5E24BA}" srcOrd="4" destOrd="0" parTransId="{BE46482D-82BF-4D5B-A652-33A523330FBA}" sibTransId="{932A33BA-A19C-4D44-BA8F-4B73B7E69CD9}"/>
    <dgm:cxn modelId="{B270F469-185F-47F2-9A18-2B20703C9592}" type="presOf" srcId="{EDB06BF4-6E40-4696-B91B-FEAAC645435A}" destId="{A919D62A-B55F-4496-B7AE-6B650BB3A529}" srcOrd="0" destOrd="0" presId="urn:microsoft.com/office/officeart/2016/7/layout/RepeatingBendingProcessNew"/>
    <dgm:cxn modelId="{14B31A4C-1FCE-4D28-AB09-A28D639F3D2B}" type="presOf" srcId="{8AE631AB-C90B-476F-82D0-6D2033502064}" destId="{4AD4F962-082E-4421-B254-E37F978FDAB8}" srcOrd="0" destOrd="0" presId="urn:microsoft.com/office/officeart/2016/7/layout/RepeatingBendingProcessNew"/>
    <dgm:cxn modelId="{1818536C-8511-458E-ADC0-AD8A622811AA}" type="presOf" srcId="{EDB06BF4-6E40-4696-B91B-FEAAC645435A}" destId="{9697D3D3-BCEB-413E-9BA8-AF0B5FE591FC}" srcOrd="1" destOrd="0" presId="urn:microsoft.com/office/officeart/2016/7/layout/RepeatingBendingProcessNew"/>
    <dgm:cxn modelId="{4BA5D28C-0679-49DE-9A4B-CCE064480207}" type="presOf" srcId="{39033325-C60E-486F-84C2-DFFF6EBB2FF8}" destId="{6E046C84-D7CB-48BD-A443-C82BEA3751AD}" srcOrd="0" destOrd="0" presId="urn:microsoft.com/office/officeart/2016/7/layout/RepeatingBendingProcessNew"/>
    <dgm:cxn modelId="{541C628D-6990-4FD9-8A94-5CBFEFC48DE4}" type="presOf" srcId="{D9805250-87A6-4742-ABDA-27D91654E46B}" destId="{0EE34D90-F4AC-4BEC-A4A8-79B9DED0899A}" srcOrd="0" destOrd="0" presId="urn:microsoft.com/office/officeart/2016/7/layout/RepeatingBendingProcessNew"/>
    <dgm:cxn modelId="{97631497-65C4-440E-9A85-AAEB59EE9052}" type="presOf" srcId="{932A33BA-A19C-4D44-BA8F-4B73B7E69CD9}" destId="{3F99A95F-5D21-48F2-86DF-3554C9057957}" srcOrd="1" destOrd="0" presId="urn:microsoft.com/office/officeart/2016/7/layout/RepeatingBendingProcessNew"/>
    <dgm:cxn modelId="{CD2EFB9D-7C3A-48D8-8130-032CA437BEE0}" type="presOf" srcId="{932A33BA-A19C-4D44-BA8F-4B73B7E69CD9}" destId="{C17EC215-20BF-4F06-A23D-F399BB60E459}" srcOrd="0" destOrd="0" presId="urn:microsoft.com/office/officeart/2016/7/layout/RepeatingBendingProcessNew"/>
    <dgm:cxn modelId="{94FD4EAF-206E-422A-82D5-1B7696C19B89}" type="presOf" srcId="{CEE70D3D-9F05-44F4-BC1F-3FD1C3B01AA5}" destId="{37E5AADA-ADF5-49F5-B35B-85D97905D773}" srcOrd="0" destOrd="0" presId="urn:microsoft.com/office/officeart/2016/7/layout/RepeatingBendingProcessNew"/>
    <dgm:cxn modelId="{172EA7B4-F022-4930-B509-D84ADE75A745}" type="presOf" srcId="{18944C4C-9D6C-4A8B-A86D-7C28459933D1}" destId="{83754B2F-310C-46A1-982C-BBA43BAA4C6F}" srcOrd="0" destOrd="0" presId="urn:microsoft.com/office/officeart/2016/7/layout/RepeatingBendingProcessNew"/>
    <dgm:cxn modelId="{BF99B2B7-EC5B-497D-8C1A-70700440F5A2}" srcId="{D9805250-87A6-4742-ABDA-27D91654E46B}" destId="{8AE631AB-C90B-476F-82D0-6D2033502064}" srcOrd="3" destOrd="0" parTransId="{783B2A97-4A23-409A-88A9-035EF5EC1AB0}" sibTransId="{EDB06BF4-6E40-4696-B91B-FEAAC645435A}"/>
    <dgm:cxn modelId="{9CE396C1-2205-4E77-8B53-3501258970CD}" srcId="{D9805250-87A6-4742-ABDA-27D91654E46B}" destId="{1DD488D9-26DF-4902-9184-E86D06BB2197}" srcOrd="5" destOrd="0" parTransId="{C8AEC1B8-CA64-4AA9-AD25-41DD4C7BAA31}" sibTransId="{5070CE47-6B79-4B04-885C-489787A4DDFA}"/>
    <dgm:cxn modelId="{C2AE84C3-D14A-4C56-947E-93AB028D2D19}" type="presOf" srcId="{26913BAD-D83E-4763-AB8C-6CE8C076EEE6}" destId="{CEE0E09E-86BF-44B2-9725-374EC0E5F0FC}" srcOrd="0" destOrd="0" presId="urn:microsoft.com/office/officeart/2016/7/layout/RepeatingBendingProcessNew"/>
    <dgm:cxn modelId="{FB7731CB-64BB-489F-ADC4-DAA681CD6EB9}" type="presOf" srcId="{2A040F5A-7368-43DB-B73C-17533C5E24BA}" destId="{DA751684-9F94-474E-A3B3-4B1A5D4AD68F}" srcOrd="0" destOrd="0" presId="urn:microsoft.com/office/officeart/2016/7/layout/RepeatingBendingProcessNew"/>
    <dgm:cxn modelId="{2DE3D0D9-97B9-4FD3-967B-0144B3C37CB1}" type="presOf" srcId="{CEE70D3D-9F05-44F4-BC1F-3FD1C3B01AA5}" destId="{98218EFD-17A8-43E5-B8AC-AF116B898ABE}" srcOrd="1" destOrd="0" presId="urn:microsoft.com/office/officeart/2016/7/layout/RepeatingBendingProcessNew"/>
    <dgm:cxn modelId="{30EC48E8-606C-4ADF-8754-9E6FB8E22585}" srcId="{D9805250-87A6-4742-ABDA-27D91654E46B}" destId="{26913BAD-D83E-4763-AB8C-6CE8C076EEE6}" srcOrd="2" destOrd="0" parTransId="{583CE0C2-B92F-4D53-B512-773ED3CC8A5F}" sibTransId="{CEE70D3D-9F05-44F4-BC1F-3FD1C3B01AA5}"/>
    <dgm:cxn modelId="{17E285F4-B691-4885-9947-BB629BDEB738}" type="presOf" srcId="{DDC727BB-6693-4EFD-B2E0-E0144E8D7058}" destId="{AFAC826C-FD87-4292-B521-C4A1E62E6735}" srcOrd="1" destOrd="0" presId="urn:microsoft.com/office/officeart/2016/7/layout/RepeatingBendingProcessNew"/>
    <dgm:cxn modelId="{130410F9-1720-4505-829D-FC4F1E08E03B}" srcId="{D9805250-87A6-4742-ABDA-27D91654E46B}" destId="{0E58FCCD-6CEB-4627-80D6-6F1D24353526}" srcOrd="1" destOrd="0" parTransId="{68620E66-719A-494B-A9C8-D28D182D3428}" sibTransId="{DDC727BB-6693-4EFD-B2E0-E0144E8D7058}"/>
    <dgm:cxn modelId="{31EF0879-64DD-437F-B8FC-540A26FE65F9}" type="presParOf" srcId="{0EE34D90-F4AC-4BEC-A4A8-79B9DED0899A}" destId="{83754B2F-310C-46A1-982C-BBA43BAA4C6F}" srcOrd="0" destOrd="0" presId="urn:microsoft.com/office/officeart/2016/7/layout/RepeatingBendingProcessNew"/>
    <dgm:cxn modelId="{97281CE9-7C02-4F9D-AC43-87CDF3D3A3FB}" type="presParOf" srcId="{0EE34D90-F4AC-4BEC-A4A8-79B9DED0899A}" destId="{6E046C84-D7CB-48BD-A443-C82BEA3751AD}" srcOrd="1" destOrd="0" presId="urn:microsoft.com/office/officeart/2016/7/layout/RepeatingBendingProcessNew"/>
    <dgm:cxn modelId="{E4472AED-E32B-40BA-B7A6-CA1269AED7BD}" type="presParOf" srcId="{6E046C84-D7CB-48BD-A443-C82BEA3751AD}" destId="{21D96C4C-0698-4461-A5F0-8292F78EFB0F}" srcOrd="0" destOrd="0" presId="urn:microsoft.com/office/officeart/2016/7/layout/RepeatingBendingProcessNew"/>
    <dgm:cxn modelId="{406F4631-CED7-4875-AC47-2F4E62DA4ADD}" type="presParOf" srcId="{0EE34D90-F4AC-4BEC-A4A8-79B9DED0899A}" destId="{B732EE16-635B-46E2-B1A2-206C0DB36C25}" srcOrd="2" destOrd="0" presId="urn:microsoft.com/office/officeart/2016/7/layout/RepeatingBendingProcessNew"/>
    <dgm:cxn modelId="{A9BFF976-BB23-4956-BE59-B03FA2BCBCAE}" type="presParOf" srcId="{0EE34D90-F4AC-4BEC-A4A8-79B9DED0899A}" destId="{836CD842-E526-4585-AB8D-605483F5FD7A}" srcOrd="3" destOrd="0" presId="urn:microsoft.com/office/officeart/2016/7/layout/RepeatingBendingProcessNew"/>
    <dgm:cxn modelId="{7701404F-9622-43B5-95F1-D8746F527504}" type="presParOf" srcId="{836CD842-E526-4585-AB8D-605483F5FD7A}" destId="{AFAC826C-FD87-4292-B521-C4A1E62E6735}" srcOrd="0" destOrd="0" presId="urn:microsoft.com/office/officeart/2016/7/layout/RepeatingBendingProcessNew"/>
    <dgm:cxn modelId="{31A398F3-C8F0-4436-A5EE-6AAC97D9A834}" type="presParOf" srcId="{0EE34D90-F4AC-4BEC-A4A8-79B9DED0899A}" destId="{CEE0E09E-86BF-44B2-9725-374EC0E5F0FC}" srcOrd="4" destOrd="0" presId="urn:microsoft.com/office/officeart/2016/7/layout/RepeatingBendingProcessNew"/>
    <dgm:cxn modelId="{34DF24BB-3DBC-4871-8705-2BBB8FC8BA7E}" type="presParOf" srcId="{0EE34D90-F4AC-4BEC-A4A8-79B9DED0899A}" destId="{37E5AADA-ADF5-49F5-B35B-85D97905D773}" srcOrd="5" destOrd="0" presId="urn:microsoft.com/office/officeart/2016/7/layout/RepeatingBendingProcessNew"/>
    <dgm:cxn modelId="{676B2131-94CD-420B-A055-B4DF774B9BAD}" type="presParOf" srcId="{37E5AADA-ADF5-49F5-B35B-85D97905D773}" destId="{98218EFD-17A8-43E5-B8AC-AF116B898ABE}" srcOrd="0" destOrd="0" presId="urn:microsoft.com/office/officeart/2016/7/layout/RepeatingBendingProcessNew"/>
    <dgm:cxn modelId="{FDEC318F-F1B9-4EEF-901C-A88E4B58D4BA}" type="presParOf" srcId="{0EE34D90-F4AC-4BEC-A4A8-79B9DED0899A}" destId="{4AD4F962-082E-4421-B254-E37F978FDAB8}" srcOrd="6" destOrd="0" presId="urn:microsoft.com/office/officeart/2016/7/layout/RepeatingBendingProcessNew"/>
    <dgm:cxn modelId="{4E6BA6AF-D921-4609-AAAB-6FB62FA0AFC1}" type="presParOf" srcId="{0EE34D90-F4AC-4BEC-A4A8-79B9DED0899A}" destId="{A919D62A-B55F-4496-B7AE-6B650BB3A529}" srcOrd="7" destOrd="0" presId="urn:microsoft.com/office/officeart/2016/7/layout/RepeatingBendingProcessNew"/>
    <dgm:cxn modelId="{D2E14848-D3A7-4F04-B0FC-9134B47FEDBA}" type="presParOf" srcId="{A919D62A-B55F-4496-B7AE-6B650BB3A529}" destId="{9697D3D3-BCEB-413E-9BA8-AF0B5FE591FC}" srcOrd="0" destOrd="0" presId="urn:microsoft.com/office/officeart/2016/7/layout/RepeatingBendingProcessNew"/>
    <dgm:cxn modelId="{40EAF6CA-2963-4A19-AD67-08409922FE49}" type="presParOf" srcId="{0EE34D90-F4AC-4BEC-A4A8-79B9DED0899A}" destId="{DA751684-9F94-474E-A3B3-4B1A5D4AD68F}" srcOrd="8" destOrd="0" presId="urn:microsoft.com/office/officeart/2016/7/layout/RepeatingBendingProcessNew"/>
    <dgm:cxn modelId="{6F87E153-052E-45C0-85D4-40EC72EBE38F}" type="presParOf" srcId="{0EE34D90-F4AC-4BEC-A4A8-79B9DED0899A}" destId="{C17EC215-20BF-4F06-A23D-F399BB60E459}" srcOrd="9" destOrd="0" presId="urn:microsoft.com/office/officeart/2016/7/layout/RepeatingBendingProcessNew"/>
    <dgm:cxn modelId="{40BB4652-95A4-4B9C-B9BC-08C4F2A796D2}" type="presParOf" srcId="{C17EC215-20BF-4F06-A23D-F399BB60E459}" destId="{3F99A95F-5D21-48F2-86DF-3554C9057957}" srcOrd="0" destOrd="0" presId="urn:microsoft.com/office/officeart/2016/7/layout/RepeatingBendingProcessNew"/>
    <dgm:cxn modelId="{3BD8CEB5-6913-4BD5-8129-B6814CF0FACB}" type="presParOf" srcId="{0EE34D90-F4AC-4BEC-A4A8-79B9DED0899A}" destId="{9034C51C-4705-40CC-9C67-1649EE7F3CEF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8FD08-FA74-4C31-A0CA-91C23CF0FD7B}">
      <dsp:nvSpPr>
        <dsp:cNvPr id="0" name=""/>
        <dsp:cNvSpPr/>
      </dsp:nvSpPr>
      <dsp:spPr>
        <a:xfrm>
          <a:off x="0" y="32610"/>
          <a:ext cx="5175384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Developer submits a Pull Request (PR) on GitHub</a:t>
          </a:r>
        </a:p>
      </dsp:txBody>
      <dsp:txXfrm>
        <a:off x="50489" y="83099"/>
        <a:ext cx="5074406" cy="933302"/>
      </dsp:txXfrm>
    </dsp:sp>
    <dsp:sp modelId="{BAD03DE5-99AA-44DA-90CB-594904039A11}">
      <dsp:nvSpPr>
        <dsp:cNvPr id="0" name=""/>
        <dsp:cNvSpPr/>
      </dsp:nvSpPr>
      <dsp:spPr>
        <a:xfrm>
          <a:off x="0" y="1141770"/>
          <a:ext cx="5175384" cy="103428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Reviewer manually reads code line by line</a:t>
          </a:r>
        </a:p>
      </dsp:txBody>
      <dsp:txXfrm>
        <a:off x="50489" y="1192259"/>
        <a:ext cx="5074406" cy="933302"/>
      </dsp:txXfrm>
    </dsp:sp>
    <dsp:sp modelId="{C838E36E-47AA-4753-A1E5-2F374BB1397A}">
      <dsp:nvSpPr>
        <dsp:cNvPr id="0" name=""/>
        <dsp:cNvSpPr/>
      </dsp:nvSpPr>
      <dsp:spPr>
        <a:xfrm>
          <a:off x="0" y="2250930"/>
          <a:ext cx="5175384" cy="103428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Flags issues via comments</a:t>
          </a:r>
        </a:p>
      </dsp:txBody>
      <dsp:txXfrm>
        <a:off x="50489" y="2301419"/>
        <a:ext cx="5074406" cy="933302"/>
      </dsp:txXfrm>
    </dsp:sp>
    <dsp:sp modelId="{E9616857-328D-4DE4-9C21-84BEFA55691A}">
      <dsp:nvSpPr>
        <dsp:cNvPr id="0" name=""/>
        <dsp:cNvSpPr/>
      </dsp:nvSpPr>
      <dsp:spPr>
        <a:xfrm>
          <a:off x="0" y="3360090"/>
          <a:ext cx="5175384" cy="103428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Checks test coverage and CI results manually</a:t>
          </a:r>
        </a:p>
      </dsp:txBody>
      <dsp:txXfrm>
        <a:off x="50489" y="3410579"/>
        <a:ext cx="5074406" cy="933302"/>
      </dsp:txXfrm>
    </dsp:sp>
    <dsp:sp modelId="{73EA2B9F-A92F-487F-9A3D-A5D9A0A26BF7}">
      <dsp:nvSpPr>
        <dsp:cNvPr id="0" name=""/>
        <dsp:cNvSpPr/>
      </dsp:nvSpPr>
      <dsp:spPr>
        <a:xfrm>
          <a:off x="0" y="4469250"/>
          <a:ext cx="5175384" cy="10342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Approves or requests changes</a:t>
          </a:r>
        </a:p>
      </dsp:txBody>
      <dsp:txXfrm>
        <a:off x="50489" y="4519739"/>
        <a:ext cx="5074406" cy="933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740C8-94CB-4FDE-9178-02246CCB5B89}">
      <dsp:nvSpPr>
        <dsp:cNvPr id="0" name=""/>
        <dsp:cNvSpPr/>
      </dsp:nvSpPr>
      <dsp:spPr>
        <a:xfrm>
          <a:off x="1283392" y="850808"/>
          <a:ext cx="263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71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07891" y="895055"/>
        <a:ext cx="14715" cy="2946"/>
      </dsp:txXfrm>
    </dsp:sp>
    <dsp:sp modelId="{4E5C9B59-EC75-4995-BDFF-79FB409666F2}">
      <dsp:nvSpPr>
        <dsp:cNvPr id="0" name=""/>
        <dsp:cNvSpPr/>
      </dsp:nvSpPr>
      <dsp:spPr>
        <a:xfrm>
          <a:off x="5566" y="512640"/>
          <a:ext cx="1279625" cy="7677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03" tIns="65818" rIns="62703" bIns="658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PR created → triggers event to AI agent</a:t>
          </a:r>
        </a:p>
      </dsp:txBody>
      <dsp:txXfrm>
        <a:off x="5566" y="512640"/>
        <a:ext cx="1279625" cy="767775"/>
      </dsp:txXfrm>
    </dsp:sp>
    <dsp:sp modelId="{76E2DDDB-5F35-482F-A391-5CCDF0D2597E}">
      <dsp:nvSpPr>
        <dsp:cNvPr id="0" name=""/>
        <dsp:cNvSpPr/>
      </dsp:nvSpPr>
      <dsp:spPr>
        <a:xfrm>
          <a:off x="2857331" y="850808"/>
          <a:ext cx="263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713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1830" y="895055"/>
        <a:ext cx="14715" cy="2946"/>
      </dsp:txXfrm>
    </dsp:sp>
    <dsp:sp modelId="{55B88D8D-30D1-4029-9FEC-256A1F9F699F}">
      <dsp:nvSpPr>
        <dsp:cNvPr id="0" name=""/>
        <dsp:cNvSpPr/>
      </dsp:nvSpPr>
      <dsp:spPr>
        <a:xfrm>
          <a:off x="1579506" y="512640"/>
          <a:ext cx="1279625" cy="7677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03" tIns="65818" rIns="62703" bIns="658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Agent classifies code type (UI, backend, infra, test)</a:t>
          </a:r>
        </a:p>
      </dsp:txBody>
      <dsp:txXfrm>
        <a:off x="1579506" y="512640"/>
        <a:ext cx="1279625" cy="767775"/>
      </dsp:txXfrm>
    </dsp:sp>
    <dsp:sp modelId="{46AB5C39-4C03-4598-A4A1-20EFEF3818B5}">
      <dsp:nvSpPr>
        <dsp:cNvPr id="0" name=""/>
        <dsp:cNvSpPr/>
      </dsp:nvSpPr>
      <dsp:spPr>
        <a:xfrm>
          <a:off x="645379" y="1278615"/>
          <a:ext cx="3147879" cy="263713"/>
        </a:xfrm>
        <a:custGeom>
          <a:avLst/>
          <a:gdLst/>
          <a:ahLst/>
          <a:cxnLst/>
          <a:rect l="0" t="0" r="0" b="0"/>
          <a:pathLst>
            <a:path>
              <a:moveTo>
                <a:pt x="3147879" y="0"/>
              </a:moveTo>
              <a:lnTo>
                <a:pt x="3147879" y="148956"/>
              </a:lnTo>
              <a:lnTo>
                <a:pt x="0" y="148956"/>
              </a:lnTo>
              <a:lnTo>
                <a:pt x="0" y="26371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40278" y="1408999"/>
        <a:ext cx="158080" cy="2946"/>
      </dsp:txXfrm>
    </dsp:sp>
    <dsp:sp modelId="{28C9CB09-B8F8-4797-B5DC-726319E1CA3A}">
      <dsp:nvSpPr>
        <dsp:cNvPr id="0" name=""/>
        <dsp:cNvSpPr/>
      </dsp:nvSpPr>
      <dsp:spPr>
        <a:xfrm>
          <a:off x="3153445" y="512640"/>
          <a:ext cx="1279625" cy="7677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03" tIns="65818" rIns="62703" bIns="658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Selects tools:</a:t>
          </a:r>
        </a:p>
      </dsp:txBody>
      <dsp:txXfrm>
        <a:off x="3153445" y="512640"/>
        <a:ext cx="1279625" cy="767775"/>
      </dsp:txXfrm>
    </dsp:sp>
    <dsp:sp modelId="{7C4E855D-01D1-48E6-A732-F87D11E1E7DE}">
      <dsp:nvSpPr>
        <dsp:cNvPr id="0" name=""/>
        <dsp:cNvSpPr/>
      </dsp:nvSpPr>
      <dsp:spPr>
        <a:xfrm>
          <a:off x="1283392" y="1912897"/>
          <a:ext cx="263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713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07891" y="1957144"/>
        <a:ext cx="14715" cy="2946"/>
      </dsp:txXfrm>
    </dsp:sp>
    <dsp:sp modelId="{F3E223B3-06B9-4E85-820A-DDB159A18AA2}">
      <dsp:nvSpPr>
        <dsp:cNvPr id="0" name=""/>
        <dsp:cNvSpPr/>
      </dsp:nvSpPr>
      <dsp:spPr>
        <a:xfrm>
          <a:off x="5566" y="1574729"/>
          <a:ext cx="1279625" cy="7677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03" tIns="65818" rIns="62703" bIns="658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– Linters (ESLint, Pylint)</a:t>
          </a:r>
        </a:p>
      </dsp:txBody>
      <dsp:txXfrm>
        <a:off x="5566" y="1574729"/>
        <a:ext cx="1279625" cy="767775"/>
      </dsp:txXfrm>
    </dsp:sp>
    <dsp:sp modelId="{05839E04-6CAF-4920-8A7D-A42B19189A00}">
      <dsp:nvSpPr>
        <dsp:cNvPr id="0" name=""/>
        <dsp:cNvSpPr/>
      </dsp:nvSpPr>
      <dsp:spPr>
        <a:xfrm>
          <a:off x="2857331" y="1912897"/>
          <a:ext cx="263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713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1830" y="1957144"/>
        <a:ext cx="14715" cy="2946"/>
      </dsp:txXfrm>
    </dsp:sp>
    <dsp:sp modelId="{105D7A4A-ED53-4C4C-AE7C-61CB8A4E0811}">
      <dsp:nvSpPr>
        <dsp:cNvPr id="0" name=""/>
        <dsp:cNvSpPr/>
      </dsp:nvSpPr>
      <dsp:spPr>
        <a:xfrm>
          <a:off x="1579506" y="1574729"/>
          <a:ext cx="1279625" cy="7677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03" tIns="65818" rIns="62703" bIns="658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– Security scanners (Snyk, Bandit)</a:t>
          </a:r>
        </a:p>
      </dsp:txBody>
      <dsp:txXfrm>
        <a:off x="1579506" y="1574729"/>
        <a:ext cx="1279625" cy="767775"/>
      </dsp:txXfrm>
    </dsp:sp>
    <dsp:sp modelId="{25E88085-1FD1-41E4-A531-945E35F287D9}">
      <dsp:nvSpPr>
        <dsp:cNvPr id="0" name=""/>
        <dsp:cNvSpPr/>
      </dsp:nvSpPr>
      <dsp:spPr>
        <a:xfrm>
          <a:off x="645379" y="2340705"/>
          <a:ext cx="3147879" cy="263713"/>
        </a:xfrm>
        <a:custGeom>
          <a:avLst/>
          <a:gdLst/>
          <a:ahLst/>
          <a:cxnLst/>
          <a:rect l="0" t="0" r="0" b="0"/>
          <a:pathLst>
            <a:path>
              <a:moveTo>
                <a:pt x="3147879" y="0"/>
              </a:moveTo>
              <a:lnTo>
                <a:pt x="3147879" y="148956"/>
              </a:lnTo>
              <a:lnTo>
                <a:pt x="0" y="148956"/>
              </a:lnTo>
              <a:lnTo>
                <a:pt x="0" y="263713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40278" y="2471088"/>
        <a:ext cx="158080" cy="2946"/>
      </dsp:txXfrm>
    </dsp:sp>
    <dsp:sp modelId="{753FB814-80A5-47C0-BDB9-FF9D9AEA425A}">
      <dsp:nvSpPr>
        <dsp:cNvPr id="0" name=""/>
        <dsp:cNvSpPr/>
      </dsp:nvSpPr>
      <dsp:spPr>
        <a:xfrm>
          <a:off x="3153445" y="1574729"/>
          <a:ext cx="1279625" cy="7677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03" tIns="65818" rIns="62703" bIns="658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– Coverage tools (Jacoco, Istanbul)</a:t>
          </a:r>
        </a:p>
      </dsp:txBody>
      <dsp:txXfrm>
        <a:off x="3153445" y="1574729"/>
        <a:ext cx="1279625" cy="767775"/>
      </dsp:txXfrm>
    </dsp:sp>
    <dsp:sp modelId="{857E667A-8A49-4CE4-A653-CE6012419338}">
      <dsp:nvSpPr>
        <dsp:cNvPr id="0" name=""/>
        <dsp:cNvSpPr/>
      </dsp:nvSpPr>
      <dsp:spPr>
        <a:xfrm>
          <a:off x="1283392" y="2974986"/>
          <a:ext cx="263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713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07891" y="3019233"/>
        <a:ext cx="14715" cy="2946"/>
      </dsp:txXfrm>
    </dsp:sp>
    <dsp:sp modelId="{F3DC61A8-FDB9-4252-85B1-0E4D811A8766}">
      <dsp:nvSpPr>
        <dsp:cNvPr id="0" name=""/>
        <dsp:cNvSpPr/>
      </dsp:nvSpPr>
      <dsp:spPr>
        <a:xfrm>
          <a:off x="5566" y="2636818"/>
          <a:ext cx="1279625" cy="7677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03" tIns="65818" rIns="62703" bIns="658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Agent summarizes changes and auto-comments:</a:t>
          </a:r>
        </a:p>
      </dsp:txBody>
      <dsp:txXfrm>
        <a:off x="5566" y="2636818"/>
        <a:ext cx="1279625" cy="767775"/>
      </dsp:txXfrm>
    </dsp:sp>
    <dsp:sp modelId="{657569E3-A563-475B-952E-EEBB4CDE4A8E}">
      <dsp:nvSpPr>
        <dsp:cNvPr id="0" name=""/>
        <dsp:cNvSpPr/>
      </dsp:nvSpPr>
      <dsp:spPr>
        <a:xfrm>
          <a:off x="2857331" y="2974986"/>
          <a:ext cx="263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713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1830" y="3019233"/>
        <a:ext cx="14715" cy="2946"/>
      </dsp:txXfrm>
    </dsp:sp>
    <dsp:sp modelId="{18FA3761-A513-4E8D-AD13-6E557861AFF8}">
      <dsp:nvSpPr>
        <dsp:cNvPr id="0" name=""/>
        <dsp:cNvSpPr/>
      </dsp:nvSpPr>
      <dsp:spPr>
        <a:xfrm>
          <a:off x="1579506" y="2636818"/>
          <a:ext cx="1279625" cy="7677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03" tIns="65818" rIns="62703" bIns="658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– Suggestions</a:t>
          </a:r>
        </a:p>
      </dsp:txBody>
      <dsp:txXfrm>
        <a:off x="1579506" y="2636818"/>
        <a:ext cx="1279625" cy="767775"/>
      </dsp:txXfrm>
    </dsp:sp>
    <dsp:sp modelId="{F4E597DF-3C82-4736-9BCF-BC043FEC2B7F}">
      <dsp:nvSpPr>
        <dsp:cNvPr id="0" name=""/>
        <dsp:cNvSpPr/>
      </dsp:nvSpPr>
      <dsp:spPr>
        <a:xfrm>
          <a:off x="645379" y="3402794"/>
          <a:ext cx="3147879" cy="263713"/>
        </a:xfrm>
        <a:custGeom>
          <a:avLst/>
          <a:gdLst/>
          <a:ahLst/>
          <a:cxnLst/>
          <a:rect l="0" t="0" r="0" b="0"/>
          <a:pathLst>
            <a:path>
              <a:moveTo>
                <a:pt x="3147879" y="0"/>
              </a:moveTo>
              <a:lnTo>
                <a:pt x="3147879" y="148956"/>
              </a:lnTo>
              <a:lnTo>
                <a:pt x="0" y="148956"/>
              </a:lnTo>
              <a:lnTo>
                <a:pt x="0" y="26371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40278" y="3533178"/>
        <a:ext cx="158080" cy="2946"/>
      </dsp:txXfrm>
    </dsp:sp>
    <dsp:sp modelId="{D27746F9-F8E0-4803-A061-2D7386621C72}">
      <dsp:nvSpPr>
        <dsp:cNvPr id="0" name=""/>
        <dsp:cNvSpPr/>
      </dsp:nvSpPr>
      <dsp:spPr>
        <a:xfrm>
          <a:off x="3153445" y="2636818"/>
          <a:ext cx="1279625" cy="7677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03" tIns="65818" rIns="62703" bIns="658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– Security warnings</a:t>
          </a:r>
        </a:p>
      </dsp:txBody>
      <dsp:txXfrm>
        <a:off x="3153445" y="2636818"/>
        <a:ext cx="1279625" cy="767775"/>
      </dsp:txXfrm>
    </dsp:sp>
    <dsp:sp modelId="{EA829B6C-41EF-45DC-B587-92021D12E890}">
      <dsp:nvSpPr>
        <dsp:cNvPr id="0" name=""/>
        <dsp:cNvSpPr/>
      </dsp:nvSpPr>
      <dsp:spPr>
        <a:xfrm>
          <a:off x="5566" y="3698908"/>
          <a:ext cx="1279625" cy="7677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03" tIns="65818" rIns="62703" bIns="658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– Approval checklist</a:t>
          </a:r>
        </a:p>
      </dsp:txBody>
      <dsp:txXfrm>
        <a:off x="5566" y="3698908"/>
        <a:ext cx="1279625" cy="7677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46C84-D7CB-48BD-A443-C82BEA3751AD}">
      <dsp:nvSpPr>
        <dsp:cNvPr id="0" name=""/>
        <dsp:cNvSpPr/>
      </dsp:nvSpPr>
      <dsp:spPr>
        <a:xfrm>
          <a:off x="2240516" y="820988"/>
          <a:ext cx="484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9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0074" y="864131"/>
        <a:ext cx="25774" cy="5154"/>
      </dsp:txXfrm>
    </dsp:sp>
    <dsp:sp modelId="{83754B2F-310C-46A1-982C-BBA43BAA4C6F}">
      <dsp:nvSpPr>
        <dsp:cNvPr id="0" name=""/>
        <dsp:cNvSpPr/>
      </dsp:nvSpPr>
      <dsp:spPr>
        <a:xfrm>
          <a:off x="1049" y="194328"/>
          <a:ext cx="2241266" cy="134475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4" tIns="115280" rIns="109824" bIns="11528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Faster code reviews with automated tools</a:t>
          </a:r>
        </a:p>
      </dsp:txBody>
      <dsp:txXfrm>
        <a:off x="1049" y="194328"/>
        <a:ext cx="2241266" cy="1344759"/>
      </dsp:txXfrm>
    </dsp:sp>
    <dsp:sp modelId="{836CD842-E526-4585-AB8D-605483F5FD7A}">
      <dsp:nvSpPr>
        <dsp:cNvPr id="0" name=""/>
        <dsp:cNvSpPr/>
      </dsp:nvSpPr>
      <dsp:spPr>
        <a:xfrm>
          <a:off x="1121683" y="1537288"/>
          <a:ext cx="2756757" cy="484891"/>
        </a:xfrm>
        <a:custGeom>
          <a:avLst/>
          <a:gdLst/>
          <a:ahLst/>
          <a:cxnLst/>
          <a:rect l="0" t="0" r="0" b="0"/>
          <a:pathLst>
            <a:path>
              <a:moveTo>
                <a:pt x="2756757" y="0"/>
              </a:moveTo>
              <a:lnTo>
                <a:pt x="2756757" y="259545"/>
              </a:lnTo>
              <a:lnTo>
                <a:pt x="0" y="259545"/>
              </a:lnTo>
              <a:lnTo>
                <a:pt x="0" y="48489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9948" y="1777156"/>
        <a:ext cx="140227" cy="5154"/>
      </dsp:txXfrm>
    </dsp:sp>
    <dsp:sp modelId="{B732EE16-635B-46E2-B1A2-206C0DB36C25}">
      <dsp:nvSpPr>
        <dsp:cNvPr id="0" name=""/>
        <dsp:cNvSpPr/>
      </dsp:nvSpPr>
      <dsp:spPr>
        <a:xfrm>
          <a:off x="2757807" y="194328"/>
          <a:ext cx="2241266" cy="134475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4" tIns="115280" rIns="109824" bIns="11528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Consistent enforcement of coding standards</a:t>
          </a:r>
        </a:p>
      </dsp:txBody>
      <dsp:txXfrm>
        <a:off x="2757807" y="194328"/>
        <a:ext cx="2241266" cy="1344759"/>
      </dsp:txXfrm>
    </dsp:sp>
    <dsp:sp modelId="{37E5AADA-ADF5-49F5-B35B-85D97905D773}">
      <dsp:nvSpPr>
        <dsp:cNvPr id="0" name=""/>
        <dsp:cNvSpPr/>
      </dsp:nvSpPr>
      <dsp:spPr>
        <a:xfrm>
          <a:off x="2240516" y="2681240"/>
          <a:ext cx="484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91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0074" y="2724382"/>
        <a:ext cx="25774" cy="5154"/>
      </dsp:txXfrm>
    </dsp:sp>
    <dsp:sp modelId="{CEE0E09E-86BF-44B2-9725-374EC0E5F0FC}">
      <dsp:nvSpPr>
        <dsp:cNvPr id="0" name=""/>
        <dsp:cNvSpPr/>
      </dsp:nvSpPr>
      <dsp:spPr>
        <a:xfrm>
          <a:off x="1049" y="2054580"/>
          <a:ext cx="2241266" cy="134475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4" tIns="115280" rIns="109824" bIns="11528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Improved security via integrated scanning</a:t>
          </a:r>
        </a:p>
      </dsp:txBody>
      <dsp:txXfrm>
        <a:off x="1049" y="2054580"/>
        <a:ext cx="2241266" cy="1344759"/>
      </dsp:txXfrm>
    </dsp:sp>
    <dsp:sp modelId="{A919D62A-B55F-4496-B7AE-6B650BB3A529}">
      <dsp:nvSpPr>
        <dsp:cNvPr id="0" name=""/>
        <dsp:cNvSpPr/>
      </dsp:nvSpPr>
      <dsp:spPr>
        <a:xfrm>
          <a:off x="1121683" y="3397539"/>
          <a:ext cx="2756757" cy="484891"/>
        </a:xfrm>
        <a:custGeom>
          <a:avLst/>
          <a:gdLst/>
          <a:ahLst/>
          <a:cxnLst/>
          <a:rect l="0" t="0" r="0" b="0"/>
          <a:pathLst>
            <a:path>
              <a:moveTo>
                <a:pt x="2756757" y="0"/>
              </a:moveTo>
              <a:lnTo>
                <a:pt x="2756757" y="259545"/>
              </a:lnTo>
              <a:lnTo>
                <a:pt x="0" y="259545"/>
              </a:lnTo>
              <a:lnTo>
                <a:pt x="0" y="484891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9948" y="3637408"/>
        <a:ext cx="140227" cy="5154"/>
      </dsp:txXfrm>
    </dsp:sp>
    <dsp:sp modelId="{4AD4F962-082E-4421-B254-E37F978FDAB8}">
      <dsp:nvSpPr>
        <dsp:cNvPr id="0" name=""/>
        <dsp:cNvSpPr/>
      </dsp:nvSpPr>
      <dsp:spPr>
        <a:xfrm>
          <a:off x="2757807" y="2054580"/>
          <a:ext cx="2241266" cy="134475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4" tIns="115280" rIns="109824" bIns="11528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Developer productivity improved</a:t>
          </a:r>
        </a:p>
      </dsp:txBody>
      <dsp:txXfrm>
        <a:off x="2757807" y="2054580"/>
        <a:ext cx="2241266" cy="1344759"/>
      </dsp:txXfrm>
    </dsp:sp>
    <dsp:sp modelId="{C17EC215-20BF-4F06-A23D-F399BB60E459}">
      <dsp:nvSpPr>
        <dsp:cNvPr id="0" name=""/>
        <dsp:cNvSpPr/>
      </dsp:nvSpPr>
      <dsp:spPr>
        <a:xfrm>
          <a:off x="2240516" y="4541491"/>
          <a:ext cx="484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91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0074" y="4584633"/>
        <a:ext cx="25774" cy="5154"/>
      </dsp:txXfrm>
    </dsp:sp>
    <dsp:sp modelId="{DA751684-9F94-474E-A3B3-4B1A5D4AD68F}">
      <dsp:nvSpPr>
        <dsp:cNvPr id="0" name=""/>
        <dsp:cNvSpPr/>
      </dsp:nvSpPr>
      <dsp:spPr>
        <a:xfrm>
          <a:off x="1049" y="3914831"/>
          <a:ext cx="2241266" cy="134475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4" tIns="115280" rIns="109824" bIns="11528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Junior developers receive better guidance</a:t>
          </a:r>
        </a:p>
      </dsp:txBody>
      <dsp:txXfrm>
        <a:off x="1049" y="3914831"/>
        <a:ext cx="2241266" cy="1344759"/>
      </dsp:txXfrm>
    </dsp:sp>
    <dsp:sp modelId="{9034C51C-4705-40CC-9C67-1649EE7F3CEF}">
      <dsp:nvSpPr>
        <dsp:cNvPr id="0" name=""/>
        <dsp:cNvSpPr/>
      </dsp:nvSpPr>
      <dsp:spPr>
        <a:xfrm>
          <a:off x="2757807" y="3914831"/>
          <a:ext cx="2241266" cy="134475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4" tIns="115280" rIns="109824" bIns="11528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24/7 review capability</a:t>
          </a:r>
        </a:p>
      </dsp:txBody>
      <dsp:txXfrm>
        <a:off x="2757807" y="3914831"/>
        <a:ext cx="2241266" cy="1344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IN" sz="4700"/>
              <a:t>Automated Code Review Agent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/>
            <a:r>
              <a:t>Traditional Workflow vs Agent-Based Dynamic Workflow</a:t>
            </a:r>
            <a:endParaRPr lang="en-IN"/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6E7BFE8F-E0E5-3011-62AF-11A6CA7F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415" r="29494" b="1"/>
          <a:stretch>
            <a:fillRect/>
          </a:stretch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640823"/>
            <a:ext cx="2787325" cy="5583148"/>
          </a:xfrm>
        </p:spPr>
        <p:txBody>
          <a:bodyPr anchor="ctr">
            <a:normAutofit/>
          </a:bodyPr>
          <a:lstStyle/>
          <a:p>
            <a:r>
              <a:rPr lang="en-US" sz="4300" dirty="0"/>
              <a:t>🛠 Traditional Code Review Workflow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653279-0A31-1698-949A-EDB81E29A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85411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IN" sz="4200"/>
              <a:t>🤖 Agent-Based Dynamic Workflow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F9771-40AE-53DB-EEF4-15989EC4D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226691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56042" y="316149"/>
            <a:ext cx="1828800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 dirty="0"/>
              <a:t>📝</a:t>
            </a:r>
          </a:p>
          <a:p>
            <a:r>
              <a:rPr sz="1200" b="1" dirty="0"/>
              <a:t>PR </a:t>
            </a:r>
            <a:r>
              <a:rPr sz="1200" b="1" dirty="0">
                <a:solidFill>
                  <a:schemeClr val="bg1"/>
                </a:solidFill>
              </a:rPr>
              <a:t>Created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385225" y="1318098"/>
            <a:ext cx="1828800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 dirty="0"/>
              <a:t>⚙️</a:t>
            </a:r>
          </a:p>
          <a:p>
            <a:r>
              <a:rPr sz="1200" b="1" dirty="0"/>
              <a:t>Agent Triggered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356042" y="2305455"/>
            <a:ext cx="1828800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 dirty="0"/>
              <a:t>📚</a:t>
            </a:r>
          </a:p>
          <a:p>
            <a:r>
              <a:rPr sz="1200" b="1" dirty="0"/>
              <a:t>Code Classified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56042" y="3365770"/>
            <a:ext cx="1828800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/>
              <a:t>🛠</a:t>
            </a:r>
          </a:p>
          <a:p>
            <a:r>
              <a:rPr sz="1200" b="1"/>
              <a:t>Tools Selected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56042" y="4426085"/>
            <a:ext cx="1828800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/>
              <a:t>💬</a:t>
            </a:r>
          </a:p>
          <a:p>
            <a:r>
              <a:rPr sz="1200" b="1"/>
              <a:t>Comments Added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07404" y="5486400"/>
            <a:ext cx="1828800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 dirty="0"/>
              <a:t>✅</a:t>
            </a:r>
          </a:p>
          <a:p>
            <a:r>
              <a:rPr sz="1200" b="1" dirty="0"/>
              <a:t>Approval</a:t>
            </a:r>
            <a:r>
              <a:rPr lang="en-US" sz="1200" b="1" dirty="0"/>
              <a:t>/Reject</a:t>
            </a:r>
            <a:r>
              <a:rPr sz="1200" b="1" dirty="0"/>
              <a:t> Checklist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✅ Benefits of Agent-Based Code 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216B1D-B3DB-B991-5AD4-6366D0524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74567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180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Automated Code Review Agent</vt:lpstr>
      <vt:lpstr>🛠 Traditional Code Review Workflow</vt:lpstr>
      <vt:lpstr>🤖 Agent-Based Dynamic Workflow</vt:lpstr>
      <vt:lpstr>PowerPoint Presentation</vt:lpstr>
      <vt:lpstr>✅ Benefits of Agent-Based Code 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Presidio</dc:creator>
  <cp:keywords/>
  <dc:description>generated using python-pptx</dc:description>
  <cp:lastModifiedBy>V A, Jayesh</cp:lastModifiedBy>
  <cp:revision>2</cp:revision>
  <dcterms:created xsi:type="dcterms:W3CDTF">2013-01-27T09:14:16Z</dcterms:created>
  <dcterms:modified xsi:type="dcterms:W3CDTF">2025-07-02T04:35:31Z</dcterms:modified>
  <cp:category/>
</cp:coreProperties>
</file>