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83" r:id="rId5"/>
    <p:sldId id="379" r:id="rId6"/>
    <p:sldId id="329" r:id="rId7"/>
    <p:sldId id="361" r:id="rId8"/>
    <p:sldId id="362" r:id="rId9"/>
    <p:sldId id="283" r:id="rId10"/>
    <p:sldId id="381" r:id="rId11"/>
    <p:sldId id="384" r:id="rId12"/>
    <p:sldId id="378" r:id="rId13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BB928E10-A69C-42F6-8B07-A2FEAC067766}">
          <p14:sldIdLst>
            <p14:sldId id="383"/>
          </p14:sldIdLst>
        </p14:section>
        <p14:section name="SLIDE STARTERS" id="{ACC24B29-0CC7-491A-A98A-CF7CBDBE501E}">
          <p14:sldIdLst>
            <p14:sldId id="379"/>
            <p14:sldId id="329"/>
            <p14:sldId id="361"/>
            <p14:sldId id="362"/>
            <p14:sldId id="283"/>
            <p14:sldId id="381"/>
            <p14:sldId id="384"/>
          </p14:sldIdLst>
        </p14:section>
        <p14:section name="THANK YOU" id="{6CD91DAB-8EC3-4802-89E9-0F1C7022FB28}">
          <p14:sldIdLst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C5924"/>
    <a:srgbClr val="B7472A"/>
    <a:srgbClr val="000000"/>
    <a:srgbClr val="FFFFFF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72" autoAdjust="0"/>
  </p:normalViewPr>
  <p:slideViewPr>
    <p:cSldViewPr snapToGrid="0">
      <p:cViewPr varScale="1">
        <p:scale>
          <a:sx n="61" d="100"/>
          <a:sy n="61" d="100"/>
        </p:scale>
        <p:origin x="172" y="132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>
        <p:scale>
          <a:sx n="66" d="100"/>
          <a:sy n="66" d="100"/>
        </p:scale>
        <p:origin x="2539" y="2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6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03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16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60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5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noProof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noProof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noProof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ealanalytics.com/creativ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ctangle 45"/>
          <p:cNvSpPr/>
          <p:nvPr/>
        </p:nvSpPr>
        <p:spPr>
          <a:xfrm flipH="1">
            <a:off x="7589222" y="4253573"/>
            <a:ext cx="3317692" cy="704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Jay Bryan M. Flores</a:t>
            </a: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00596" y="2962339"/>
            <a:ext cx="8804365" cy="1311128"/>
          </a:xfrm>
        </p:spPr>
        <p:txBody>
          <a:bodyPr/>
          <a:lstStyle/>
          <a:p>
            <a:r>
              <a:rPr lang="en-US" dirty="0"/>
              <a:t>Mini Project 1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7066536" y="4361548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46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233680" y="1440506"/>
            <a:ext cx="4185920" cy="1006429"/>
          </a:xfrm>
        </p:spPr>
        <p:txBody>
          <a:bodyPr/>
          <a:lstStyle/>
          <a:p>
            <a:r>
              <a:rPr lang="en-US" sz="6600" b="1" dirty="0"/>
              <a:t>PROBLEM</a:t>
            </a:r>
            <a:endParaRPr lang="en-US" sz="6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69A391A0-1635-7A01-7AA0-6005ED82FAF0}"/>
              </a:ext>
            </a:extLst>
          </p:cNvPr>
          <p:cNvSpPr txBox="1">
            <a:spLocks/>
          </p:cNvSpPr>
          <p:nvPr/>
        </p:nvSpPr>
        <p:spPr>
          <a:xfrm>
            <a:off x="233680" y="3161711"/>
            <a:ext cx="11247120" cy="10064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31775" indent="-231775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0" kern="120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10953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3C705-7C97-0D67-03EA-0C3ADA114111}"/>
              </a:ext>
            </a:extLst>
          </p:cNvPr>
          <p:cNvSpPr txBox="1"/>
          <p:nvPr/>
        </p:nvSpPr>
        <p:spPr>
          <a:xfrm>
            <a:off x="233680" y="2545268"/>
            <a:ext cx="115519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People who are suffering from Mental Health Diseases and seeking help on how to deal about it (Depression/Anxiety)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People who wants to have a safe space/place where they could freely express themselves and listen to other’s life experiences since the world we live in is filled with judgement and negativity.</a:t>
            </a:r>
          </a:p>
        </p:txBody>
      </p:sp>
    </p:spTree>
    <p:extLst>
      <p:ext uri="{BB962C8B-B14F-4D97-AF65-F5344CB8AC3E}">
        <p14:creationId xmlns:p14="http://schemas.microsoft.com/office/powerpoint/2010/main" val="2376105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0" y="2662267"/>
            <a:ext cx="5277395" cy="2419124"/>
          </a:xfrm>
        </p:spPr>
        <p:txBody>
          <a:bodyPr/>
          <a:lstStyle/>
          <a:p>
            <a:r>
              <a:rPr lang="en-US" dirty="0"/>
              <a:t> Compile videos/blogs/vlogs that could help every person deal with depression/anxiety in the Philippines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311128"/>
          </a:xfrm>
        </p:spPr>
        <p:txBody>
          <a:bodyPr/>
          <a:lstStyle/>
          <a:p>
            <a:r>
              <a:rPr lang="en-US" b="0" dirty="0"/>
              <a:t>Inspire and encourage everyone to share their triumphs over problems encountered to be able to help other people keep on keeping on.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218795"/>
          </a:xfrm>
        </p:spPr>
        <p:txBody>
          <a:bodyPr/>
          <a:lstStyle/>
          <a:p>
            <a:r>
              <a:rPr lang="en-US" sz="5400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SOLUTION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615827"/>
          </a:xfrm>
        </p:spPr>
        <p:txBody>
          <a:bodyPr/>
          <a:lstStyle/>
          <a:p>
            <a:r>
              <a:rPr lang="en-US" b="0" dirty="0"/>
              <a:t>Engage in positive discussions through the forum to be created on the website as this will serve as our safe space where we are free to express ourselves in a respective and positive manner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3260118" y="5311377"/>
            <a:ext cx="5671764" cy="397032"/>
          </a:xfrm>
        </p:spPr>
        <p:txBody>
          <a:bodyPr/>
          <a:lstStyle/>
          <a:p>
            <a:r>
              <a:rPr lang="en-US" dirty="0"/>
              <a:t>What story do you want to tell?</a:t>
            </a:r>
          </a:p>
        </p:txBody>
      </p:sp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1.11111E-6 L 1.45833E-6 1.11111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/>
      <p:bldP spid="32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04800" y="197501"/>
            <a:ext cx="2375877" cy="978729"/>
          </a:xfrm>
        </p:spPr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04800" y="2801136"/>
            <a:ext cx="11382675" cy="1255728"/>
          </a:xfrm>
        </p:spPr>
        <p:txBody>
          <a:bodyPr/>
          <a:lstStyle/>
          <a:p>
            <a:r>
              <a:rPr lang="en-US" sz="2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website that could help people who are struggling mentally and emotionally and be a reminder that every person can conquer anxiety and depression.</a:t>
            </a:r>
            <a:endParaRPr lang="en-US" sz="3600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65797" y="1971040"/>
            <a:ext cx="11660405" cy="3683801"/>
          </a:xfrm>
        </p:spPr>
        <p:txBody>
          <a:bodyPr/>
          <a:lstStyle/>
          <a:p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People with Anxiety Attacks and Depression as well as schizophrenic persons.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1421928"/>
          </a:xfrm>
        </p:spPr>
        <p:txBody>
          <a:bodyPr/>
          <a:lstStyle/>
          <a:p>
            <a:r>
              <a:rPr lang="en-US" sz="4800" dirty="0"/>
              <a:t>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3937079039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13126" y="1787612"/>
            <a:ext cx="2377440" cy="4247317"/>
          </a:xfrm>
        </p:spPr>
        <p:txBody>
          <a:bodyPr/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Anxiety is no laughing matter and should never be brushed over. 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4556275" y="1792275"/>
            <a:ext cx="3079450" cy="4081117"/>
          </a:xfrm>
        </p:spPr>
        <p:txBody>
          <a:bodyPr/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WHO estimated that 154 million Filipinos suffer from depression, 1 million from schizophrenia, and 15.3 million from substance use disorders, while 877,000 die due to suicide every year (Department of Health, 2018). </a:t>
            </a:r>
            <a:endParaRPr lang="en-US" b="0" dirty="0">
              <a:effectLst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8684300" y="1842021"/>
            <a:ext cx="2887940" cy="4818755"/>
          </a:xfrm>
        </p:spPr>
        <p:txBody>
          <a:bodyPr/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Thus, mental disorders could greatly affect employment and levels of education, most especially in ages 25 to 52 years (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Hakulinen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et al., 2019). </a:t>
            </a:r>
            <a:endParaRPr lang="en-US" sz="28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470361"/>
            <a:ext cx="12192000" cy="53553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>
          <a:xfrm>
            <a:off x="1237623" y="947382"/>
            <a:ext cx="2377440" cy="84023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>
          <a:xfrm>
            <a:off x="4907280" y="1001791"/>
            <a:ext cx="2377440" cy="84023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>
          <a:xfrm>
            <a:off x="8576937" y="888872"/>
            <a:ext cx="2377440" cy="84023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438" y="6450449"/>
            <a:ext cx="74975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Reference : The basics you can find anywhere 5 Steps To Successful Storytelling Published on April 5, 2014 Featured in: Marketing &amp; Advertising</a:t>
            </a:r>
          </a:p>
        </p:txBody>
      </p:sp>
    </p:spTree>
    <p:extLst>
      <p:ext uri="{BB962C8B-B14F-4D97-AF65-F5344CB8AC3E}">
        <p14:creationId xmlns:p14="http://schemas.microsoft.com/office/powerpoint/2010/main" val="21612569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472320" y="337177"/>
            <a:ext cx="3247359" cy="625642"/>
          </a:xfrm>
        </p:spPr>
        <p:txBody>
          <a:bodyPr/>
          <a:lstStyle/>
          <a:p>
            <a:r>
              <a:rPr lang="en-US" dirty="0"/>
              <a:t>Site Map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EA7015-CC35-AF52-6AF3-9AFA63E9B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" y="1182370"/>
            <a:ext cx="10769599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0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21B5D-0BDE-C405-5BF2-39263292AF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" y="2884235"/>
            <a:ext cx="11658600" cy="1089529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WIREFRAME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4009FF-6162-6FAA-83D4-AE0421200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601" y="1195070"/>
            <a:ext cx="9017799" cy="514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41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2228671"/>
            <a:ext cx="9107555" cy="1200329"/>
          </a:xfrm>
        </p:spPr>
        <p:txBody>
          <a:bodyPr/>
          <a:lstStyle/>
          <a:p>
            <a:r>
              <a:rPr lang="en-US" dirty="0"/>
              <a:t>End of Presentation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4433852" y="4256429"/>
            <a:ext cx="5756957" cy="927824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8B99DC0F-548E-4A58-81EB-85144506AC7B}"/>
              </a:ext>
            </a:extLst>
          </p:cNvPr>
          <p:cNvSpPr txBox="1"/>
          <p:nvPr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noProof="0" dirty="0">
                <a:solidFill>
                  <a:schemeClr val="tx1"/>
                </a:solidFill>
              </a:rPr>
              <a:t>Neal Creative</a:t>
            </a:r>
            <a:r>
              <a:rPr lang="en-US" sz="1100" baseline="0" noProof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noProof="0" dirty="0">
                <a:solidFill>
                  <a:schemeClr val="tx1"/>
                </a:solidFill>
              </a:rPr>
              <a:t>Learn more</a:t>
            </a:r>
            <a:endParaRPr lang="en-US" sz="1100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425_Powerful Presentations_Win32_mlw - v2" id="{7CBB6D80-F69F-4458-A96A-A39B855A93D5}" vid="{827664DE-2D82-4B7F-8582-8671022436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2E6351-E64A-42DD-A554-7DF75222212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30CA71C-6B24-463C-853F-076A02E27C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C2FF92-1ACE-4D23-9586-85906FF02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Powerful Presentations</Template>
  <TotalTime>28</TotalTime>
  <Words>391</Words>
  <Application>Microsoft Office PowerPoint</Application>
  <PresentationFormat>Widescreen</PresentationFormat>
  <Paragraphs>41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Black</vt:lpstr>
      <vt:lpstr>Calibri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Mini Project 1</vt:lpstr>
      <vt:lpstr>PowerPoint Presentation</vt:lpstr>
      <vt:lpstr>SOLUTION</vt:lpstr>
      <vt:lpstr>Project Objective</vt:lpstr>
      <vt:lpstr>People with Anxiety Attacks and Depression as well as schizophrenic persons. </vt:lpstr>
      <vt:lpstr>PowerPoint Presentation</vt:lpstr>
      <vt:lpstr>PowerPoint Presentation</vt:lpstr>
      <vt:lpstr>PowerPoint Presentation</vt:lpstr>
      <vt:lpstr>End of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1</dc:title>
  <dc:subject/>
  <dc:creator>JAY BRYAN</dc:creator>
  <cp:keywords/>
  <dc:description/>
  <cp:lastModifiedBy>JAY BRYAN</cp:lastModifiedBy>
  <cp:revision>1</cp:revision>
  <dcterms:created xsi:type="dcterms:W3CDTF">2022-12-09T20:36:12Z</dcterms:created>
  <dcterms:modified xsi:type="dcterms:W3CDTF">2022-12-09T21:04:55Z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