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/>
    <p:restoredTop sz="96327"/>
  </p:normalViewPr>
  <p:slideViewPr>
    <p:cSldViewPr snapToGrid="0">
      <p:cViewPr varScale="1">
        <p:scale>
          <a:sx n="31" d="100"/>
          <a:sy n="31" d="100"/>
        </p:scale>
        <p:origin x="18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481 – QTR YR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1FC7-9638-932A-DFB9-4B9DA0A2E592}"/>
              </a:ext>
            </a:extLst>
          </p:cNvPr>
          <p:cNvSpPr>
            <a:spLocks/>
          </p:cNvSpPr>
          <p:nvPr/>
        </p:nvSpPr>
        <p:spPr>
          <a:xfrm>
            <a:off x="0" y="13398906"/>
            <a:ext cx="29260800" cy="137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857669-63DB-A640-F415-004B0C619F70}"/>
              </a:ext>
            </a:extLst>
          </p:cNvPr>
          <p:cNvSpPr/>
          <p:nvPr/>
        </p:nvSpPr>
        <p:spPr>
          <a:xfrm>
            <a:off x="18676856" y="4648251"/>
            <a:ext cx="8682553" cy="8145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noFill/>
            <a:prstDash val="solid"/>
            <a:round/>
          </a:ln>
          <a:effectLst>
            <a:outerShdw blurRad="50800" dist="293760" dir="18900000" sx="101427" sy="101427" algn="b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A6F0F-C324-7672-515F-2F20D39CF6D1}"/>
              </a:ext>
            </a:extLst>
          </p:cNvPr>
          <p:cNvSpPr txBox="1">
            <a:spLocks/>
          </p:cNvSpPr>
          <p:nvPr/>
        </p:nvSpPr>
        <p:spPr>
          <a:xfrm>
            <a:off x="1427407" y="4892832"/>
            <a:ext cx="4659068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Motivation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3B1881-1414-4A01-8B28-41C6C22CCBE5}"/>
              </a:ext>
            </a:extLst>
          </p:cNvPr>
          <p:cNvCxnSpPr/>
          <p:nvPr/>
        </p:nvCxnSpPr>
        <p:spPr>
          <a:xfrm>
            <a:off x="-56862" y="36671281"/>
            <a:ext cx="25467557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Graphic 34" descr="Cloud Computing outline">
            <a:extLst>
              <a:ext uri="{FF2B5EF4-FFF2-40B4-BE49-F238E27FC236}">
                <a16:creationId xmlns:a16="http://schemas.microsoft.com/office/drawing/2014/main" id="{49925EB9-DE16-F6FD-4473-C979D6D1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3075" y="4445571"/>
            <a:ext cx="8513076" cy="8513076"/>
          </a:xfrm>
          <a:prstGeom prst="rect">
            <a:avLst/>
          </a:prstGeom>
        </p:spPr>
      </p:pic>
      <p:pic>
        <p:nvPicPr>
          <p:cNvPr id="36" name="Graphic 35" descr="Rubber duck outline">
            <a:extLst>
              <a:ext uri="{FF2B5EF4-FFF2-40B4-BE49-F238E27FC236}">
                <a16:creationId xmlns:a16="http://schemas.microsoft.com/office/drawing/2014/main" id="{3FC6E37A-81BC-0149-EB16-1FBC6A21E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425" y="29796522"/>
            <a:ext cx="4621588" cy="4621588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082219CD-6F59-C58B-FDE5-95FADFE19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27891" y="29549415"/>
            <a:ext cx="4621588" cy="4621588"/>
          </a:xfrm>
          <a:prstGeom prst="rect">
            <a:avLst/>
          </a:prstGeom>
        </p:spPr>
      </p:pic>
      <p:pic>
        <p:nvPicPr>
          <p:cNvPr id="38" name="Graphic 37" descr="Dinosaur Egg outline">
            <a:extLst>
              <a:ext uri="{FF2B5EF4-FFF2-40B4-BE49-F238E27FC236}">
                <a16:creationId xmlns:a16="http://schemas.microsoft.com/office/drawing/2014/main" id="{0FC79D68-7194-BB05-2B5A-D0454B771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2806" y="29754817"/>
            <a:ext cx="4621589" cy="46215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1318697-2820-5345-E62B-CB114E4DF5F6}"/>
              </a:ext>
            </a:extLst>
          </p:cNvPr>
          <p:cNvSpPr txBox="1"/>
          <p:nvPr/>
        </p:nvSpPr>
        <p:spPr>
          <a:xfrm>
            <a:off x="2882364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BBA0C-6CDF-BF4F-9903-E151A2625715}"/>
              </a:ext>
            </a:extLst>
          </p:cNvPr>
          <p:cNvSpPr txBox="1"/>
          <p:nvPr/>
        </p:nvSpPr>
        <p:spPr>
          <a:xfrm>
            <a:off x="11444058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F7FAF7-5818-FD7E-84DF-8E974B34D64C}"/>
              </a:ext>
            </a:extLst>
          </p:cNvPr>
          <p:cNvSpPr txBox="1"/>
          <p:nvPr/>
        </p:nvSpPr>
        <p:spPr>
          <a:xfrm>
            <a:off x="20098931" y="34592418"/>
            <a:ext cx="6279506" cy="9397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859B9-7CB7-8FC5-8927-E8F96F82DDBB}"/>
              </a:ext>
            </a:extLst>
          </p:cNvPr>
          <p:cNvCxnSpPr>
            <a:cxnSpLocks/>
          </p:cNvCxnSpPr>
          <p:nvPr/>
        </p:nvCxnSpPr>
        <p:spPr>
          <a:xfrm>
            <a:off x="914400" y="5994257"/>
            <a:ext cx="1600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91BD82-87B8-8A39-3D32-C54E0554EA5A}"/>
              </a:ext>
            </a:extLst>
          </p:cNvPr>
          <p:cNvSpPr txBox="1">
            <a:spLocks/>
          </p:cNvSpPr>
          <p:nvPr/>
        </p:nvSpPr>
        <p:spPr>
          <a:xfrm>
            <a:off x="1427407" y="12250272"/>
            <a:ext cx="6509373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Approach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37DC3-BB1F-03A4-08B7-EA6442C4FF92}"/>
              </a:ext>
            </a:extLst>
          </p:cNvPr>
          <p:cNvSpPr txBox="1">
            <a:spLocks/>
          </p:cNvSpPr>
          <p:nvPr/>
        </p:nvSpPr>
        <p:spPr>
          <a:xfrm>
            <a:off x="1427407" y="27451930"/>
            <a:ext cx="12410171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Design and Implementation Insights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D3DE24-8ED3-0BF7-82CC-84BEB233A99C}"/>
              </a:ext>
            </a:extLst>
          </p:cNvPr>
          <p:cNvCxnSpPr>
            <a:cxnSpLocks/>
          </p:cNvCxnSpPr>
          <p:nvPr/>
        </p:nvCxnSpPr>
        <p:spPr>
          <a:xfrm>
            <a:off x="914400" y="28556712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DA53B9-CBA6-E5A2-21C8-721BBCFB6769}"/>
              </a:ext>
            </a:extLst>
          </p:cNvPr>
          <p:cNvSpPr txBox="1"/>
          <p:nvPr/>
        </p:nvSpPr>
        <p:spPr>
          <a:xfrm>
            <a:off x="1624810" y="6820224"/>
            <a:ext cx="14944085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7EA1C8-9893-E263-900F-1AB53F4E430C}"/>
              </a:ext>
            </a:extLst>
          </p:cNvPr>
          <p:cNvCxnSpPr>
            <a:cxnSpLocks/>
          </p:cNvCxnSpPr>
          <p:nvPr/>
        </p:nvCxnSpPr>
        <p:spPr>
          <a:xfrm>
            <a:off x="914400" y="13400616"/>
            <a:ext cx="27432000" cy="0"/>
          </a:xfrm>
          <a:prstGeom prst="line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8" name="Graphic 47" descr="Smart Phone outline">
            <a:extLst>
              <a:ext uri="{FF2B5EF4-FFF2-40B4-BE49-F238E27FC236}">
                <a16:creationId xmlns:a16="http://schemas.microsoft.com/office/drawing/2014/main" id="{FC3C2C8A-85A4-67AA-C476-77312780C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8004" y="14142594"/>
            <a:ext cx="12226912" cy="122269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F66C55-6452-EE5D-5FCA-E9F2ECC02AF5}"/>
              </a:ext>
            </a:extLst>
          </p:cNvPr>
          <p:cNvSpPr txBox="1"/>
          <p:nvPr/>
        </p:nvSpPr>
        <p:spPr>
          <a:xfrm>
            <a:off x="3572047" y="15639521"/>
            <a:ext cx="697521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FAE2BE-480A-108A-635F-9C1E7588A71F}"/>
              </a:ext>
            </a:extLst>
          </p:cNvPr>
          <p:cNvCxnSpPr>
            <a:stCxn id="50" idx="2"/>
          </p:cNvCxnSpPr>
          <p:nvPr/>
        </p:nvCxnSpPr>
        <p:spPr>
          <a:xfrm rot="16200000" flipH="1">
            <a:off x="9512097" y="15495402"/>
            <a:ext cx="1252572" cy="6157454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F3BC90-AA8D-75ED-C21A-843342F8D704}"/>
              </a:ext>
            </a:extLst>
          </p:cNvPr>
          <p:cNvSpPr txBox="1"/>
          <p:nvPr/>
        </p:nvSpPr>
        <p:spPr>
          <a:xfrm>
            <a:off x="3924974" y="22705661"/>
            <a:ext cx="697521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endParaRPr lang="en-US" sz="4800" dirty="0">
              <a:latin typeface="+mn-lt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D7A212-6EFC-3C5B-5A81-2BB732E5EA24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9991487" y="18859571"/>
            <a:ext cx="1267186" cy="6424995"/>
          </a:xfrm>
          <a:prstGeom prst="bentConnector2">
            <a:avLst/>
          </a:prstGeom>
          <a:noFill/>
          <a:ln w="762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15B0B0-E8E4-B75D-2E27-FF6DE62A4D9C}"/>
              </a:ext>
            </a:extLst>
          </p:cNvPr>
          <p:cNvGrpSpPr/>
          <p:nvPr/>
        </p:nvGrpSpPr>
        <p:grpSpPr>
          <a:xfrm>
            <a:off x="18713536" y="15842867"/>
            <a:ext cx="6975218" cy="7227599"/>
            <a:chOff x="14644210" y="15428269"/>
            <a:chExt cx="6167730" cy="639089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C731DD-4EEA-36F5-7AB1-26DA297DD369}"/>
                </a:ext>
              </a:extLst>
            </p:cNvPr>
            <p:cNvSpPr txBox="1"/>
            <p:nvPr/>
          </p:nvSpPr>
          <p:spPr>
            <a:xfrm>
              <a:off x="14644210" y="16512304"/>
              <a:ext cx="6167730" cy="5306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914264"/>
              <a:r>
                <a:rPr lang="en-US" sz="4800" dirty="0">
                  <a:latin typeface="+mn-lt"/>
                </a:rPr>
                <a:t>Lorem ipsum dolor sit </a:t>
              </a:r>
              <a:r>
                <a:rPr lang="en-US" sz="4800" dirty="0" err="1">
                  <a:latin typeface="+mn-lt"/>
                </a:rPr>
                <a:t>amet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consectetur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adipiscing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elit</a:t>
              </a:r>
              <a:r>
                <a:rPr lang="en-US" sz="4800" dirty="0">
                  <a:latin typeface="+mn-lt"/>
                </a:rPr>
                <a:t>, sed do </a:t>
              </a:r>
              <a:r>
                <a:rPr lang="en-US" sz="4800" dirty="0" err="1">
                  <a:latin typeface="+mn-lt"/>
                </a:rPr>
                <a:t>eiusmod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tempor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incididunt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ut</a:t>
              </a:r>
              <a:r>
                <a:rPr lang="en-US" sz="4800" dirty="0">
                  <a:latin typeface="+mn-lt"/>
                </a:rPr>
                <a:t> labore et dolore magna </a:t>
              </a:r>
              <a:r>
                <a:rPr lang="en-US" sz="4800" dirty="0" err="1">
                  <a:latin typeface="+mn-lt"/>
                </a:rPr>
                <a:t>aliqua</a:t>
              </a:r>
              <a:r>
                <a:rPr lang="en-US" sz="4800" dirty="0">
                  <a:latin typeface="+mn-lt"/>
                </a:rPr>
                <a:t>. Ut </a:t>
              </a:r>
              <a:r>
                <a:rPr lang="en-US" sz="4800" dirty="0" err="1">
                  <a:latin typeface="+mn-lt"/>
                </a:rPr>
                <a:t>enim</a:t>
              </a:r>
              <a:r>
                <a:rPr lang="en-US" sz="4800" dirty="0">
                  <a:latin typeface="+mn-lt"/>
                </a:rPr>
                <a:t> ad minim </a:t>
              </a:r>
              <a:r>
                <a:rPr lang="en-US" sz="4800" dirty="0" err="1">
                  <a:latin typeface="+mn-lt"/>
                </a:rPr>
                <a:t>veniam</a:t>
              </a:r>
              <a:r>
                <a:rPr lang="en-US" sz="4800" dirty="0">
                  <a:latin typeface="+mn-lt"/>
                </a:rPr>
                <a:t>, </a:t>
              </a:r>
              <a:r>
                <a:rPr lang="en-US" sz="4800" dirty="0" err="1">
                  <a:latin typeface="+mn-lt"/>
                </a:rPr>
                <a:t>quis</a:t>
              </a:r>
              <a:r>
                <a:rPr lang="en-US" sz="4800" dirty="0">
                  <a:latin typeface="+mn-lt"/>
                </a:rPr>
                <a:t> </a:t>
              </a:r>
              <a:r>
                <a:rPr lang="en-US" sz="4800" dirty="0" err="1">
                  <a:latin typeface="+mn-lt"/>
                </a:rPr>
                <a:t>nostrud</a:t>
              </a:r>
              <a:r>
                <a:rPr lang="en-US" sz="4800" dirty="0">
                  <a:latin typeface="+mn-lt"/>
                </a:rPr>
                <a:t> exercitation </a:t>
              </a:r>
              <a:r>
                <a:rPr lang="en-US" sz="4800" dirty="0" err="1">
                  <a:latin typeface="+mn-lt"/>
                </a:rPr>
                <a:t>ullamco</a:t>
              </a:r>
              <a:endParaRPr lang="en-US" sz="4800" dirty="0">
                <a:latin typeface="+mn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C727D1-0A0A-1485-4F94-B53015A3A6C6}"/>
                </a:ext>
              </a:extLst>
            </p:cNvPr>
            <p:cNvSpPr txBox="1"/>
            <p:nvPr/>
          </p:nvSpPr>
          <p:spPr>
            <a:xfrm>
              <a:off x="14644210" y="15428269"/>
              <a:ext cx="3591677" cy="1107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Calibri"/>
                  <a:cs typeface="Calibri"/>
                  <a:sym typeface="Calibri"/>
                </a:rPr>
                <a:t>Subtitle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14421</TotalTime>
  <Words>102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James Fogarty</cp:lastModifiedBy>
  <cp:revision>6</cp:revision>
  <dcterms:created xsi:type="dcterms:W3CDTF">2024-02-16T21:24:33Z</dcterms:created>
  <dcterms:modified xsi:type="dcterms:W3CDTF">2025-05-25T14:52:00Z</dcterms:modified>
</cp:coreProperties>
</file>