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29260800" cy="3657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08"/>
    <p:restoredTop sz="96327"/>
  </p:normalViewPr>
  <p:slideViewPr>
    <p:cSldViewPr snapToGrid="0">
      <p:cViewPr varScale="1">
        <p:scale>
          <a:sx n="33" d="100"/>
          <a:sy n="33" d="100"/>
        </p:scale>
        <p:origin x="15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0" y="5985936"/>
            <a:ext cx="24871680" cy="12733867"/>
          </a:xfrm>
        </p:spPr>
        <p:txBody>
          <a:bodyPr anchor="b"/>
          <a:lstStyle>
            <a:lvl1pPr algn="ctr"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0" y="19210869"/>
            <a:ext cx="21945600" cy="8830731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040" indent="0" algn="ctr">
              <a:buNone/>
              <a:defRPr sz="6400"/>
            </a:lvl2pPr>
            <a:lvl3pPr marL="2926080" indent="0" algn="ctr">
              <a:buNone/>
              <a:defRPr sz="5760"/>
            </a:lvl3pPr>
            <a:lvl4pPr marL="4389120" indent="0" algn="ctr">
              <a:buNone/>
              <a:defRPr sz="5120"/>
            </a:lvl4pPr>
            <a:lvl5pPr marL="5852160" indent="0" algn="ctr">
              <a:buNone/>
              <a:defRPr sz="5120"/>
            </a:lvl5pPr>
            <a:lvl6pPr marL="7315200" indent="0" algn="ctr">
              <a:buNone/>
              <a:defRPr sz="5120"/>
            </a:lvl6pPr>
            <a:lvl7pPr marL="8778240" indent="0" algn="ctr">
              <a:buNone/>
              <a:defRPr sz="5120"/>
            </a:lvl7pPr>
            <a:lvl8pPr marL="10241280" indent="0" algn="ctr">
              <a:buNone/>
              <a:defRPr sz="5120"/>
            </a:lvl8pPr>
            <a:lvl9pPr marL="11704320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95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46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39762" y="1947333"/>
            <a:ext cx="6309360" cy="309964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11682" y="1947333"/>
            <a:ext cx="18562320" cy="309964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72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44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442" y="9118611"/>
            <a:ext cx="25237440" cy="15214597"/>
          </a:xfrm>
        </p:spPr>
        <p:txBody>
          <a:bodyPr anchor="b"/>
          <a:lstStyle>
            <a:lvl1pPr>
              <a:defRPr sz="19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96442" y="24477144"/>
            <a:ext cx="25237440" cy="8000997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/>
                </a:solidFill>
              </a:defRPr>
            </a:lvl1pPr>
            <a:lvl2pPr marL="146304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2pPr>
            <a:lvl3pPr marL="29260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3pPr>
            <a:lvl4pPr marL="43891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4pPr>
            <a:lvl5pPr marL="585216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5pPr>
            <a:lvl6pPr marL="731520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6pPr>
            <a:lvl7pPr marL="877824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7pPr>
            <a:lvl8pPr marL="1024128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8pPr>
            <a:lvl9pPr marL="11704320" indent="0">
              <a:buNone/>
              <a:defRPr sz="5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4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11680" y="9736667"/>
            <a:ext cx="1243584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13280" y="9736667"/>
            <a:ext cx="12435840" cy="23207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67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1947341"/>
            <a:ext cx="25237440" cy="7069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494" y="8966203"/>
            <a:ext cx="12378688" cy="4394197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15494" y="13360400"/>
            <a:ext cx="12378688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813282" y="8966203"/>
            <a:ext cx="12439651" cy="4394197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040" indent="0">
              <a:buNone/>
              <a:defRPr sz="6400" b="1"/>
            </a:lvl2pPr>
            <a:lvl3pPr marL="2926080" indent="0">
              <a:buNone/>
              <a:defRPr sz="5760" b="1"/>
            </a:lvl3pPr>
            <a:lvl4pPr marL="4389120" indent="0">
              <a:buNone/>
              <a:defRPr sz="5120" b="1"/>
            </a:lvl4pPr>
            <a:lvl5pPr marL="5852160" indent="0">
              <a:buNone/>
              <a:defRPr sz="5120" b="1"/>
            </a:lvl5pPr>
            <a:lvl6pPr marL="7315200" indent="0">
              <a:buNone/>
              <a:defRPr sz="5120" b="1"/>
            </a:lvl6pPr>
            <a:lvl7pPr marL="8778240" indent="0">
              <a:buNone/>
              <a:defRPr sz="5120" b="1"/>
            </a:lvl7pPr>
            <a:lvl8pPr marL="10241280" indent="0">
              <a:buNone/>
              <a:defRPr sz="5120" b="1"/>
            </a:lvl8pPr>
            <a:lvl9pPr marL="11704320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813282" y="13360400"/>
            <a:ext cx="12439651" cy="19651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2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1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9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2438400"/>
            <a:ext cx="9437370" cy="853440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9651" y="5266274"/>
            <a:ext cx="14813280" cy="25992667"/>
          </a:xfrm>
        </p:spPr>
        <p:txBody>
          <a:bodyPr/>
          <a:lstStyle>
            <a:lvl1pPr>
              <a:defRPr sz="10240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10972800"/>
            <a:ext cx="9437370" cy="20328469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08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491" y="2438400"/>
            <a:ext cx="9437370" cy="8534400"/>
          </a:xfrm>
        </p:spPr>
        <p:txBody>
          <a:bodyPr anchor="b"/>
          <a:lstStyle>
            <a:lvl1pPr>
              <a:defRPr sz="10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439651" y="5266274"/>
            <a:ext cx="14813280" cy="25992667"/>
          </a:xfrm>
        </p:spPr>
        <p:txBody>
          <a:bodyPr anchor="t"/>
          <a:lstStyle>
            <a:lvl1pPr marL="0" indent="0">
              <a:buNone/>
              <a:defRPr sz="10240"/>
            </a:lvl1pPr>
            <a:lvl2pPr marL="1463040" indent="0">
              <a:buNone/>
              <a:defRPr sz="8960"/>
            </a:lvl2pPr>
            <a:lvl3pPr marL="2926080" indent="0">
              <a:buNone/>
              <a:defRPr sz="7680"/>
            </a:lvl3pPr>
            <a:lvl4pPr marL="4389120" indent="0">
              <a:buNone/>
              <a:defRPr sz="6400"/>
            </a:lvl4pPr>
            <a:lvl5pPr marL="5852160" indent="0">
              <a:buNone/>
              <a:defRPr sz="6400"/>
            </a:lvl5pPr>
            <a:lvl6pPr marL="7315200" indent="0">
              <a:buNone/>
              <a:defRPr sz="6400"/>
            </a:lvl6pPr>
            <a:lvl7pPr marL="8778240" indent="0">
              <a:buNone/>
              <a:defRPr sz="6400"/>
            </a:lvl7pPr>
            <a:lvl8pPr marL="10241280" indent="0">
              <a:buNone/>
              <a:defRPr sz="6400"/>
            </a:lvl8pPr>
            <a:lvl9pPr marL="11704320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5491" y="10972800"/>
            <a:ext cx="9437370" cy="20328469"/>
          </a:xfrm>
        </p:spPr>
        <p:txBody>
          <a:bodyPr/>
          <a:lstStyle>
            <a:lvl1pPr marL="0" indent="0">
              <a:buNone/>
              <a:defRPr sz="5120"/>
            </a:lvl1pPr>
            <a:lvl2pPr marL="1463040" indent="0">
              <a:buNone/>
              <a:defRPr sz="4480"/>
            </a:lvl2pPr>
            <a:lvl3pPr marL="2926080" indent="0">
              <a:buNone/>
              <a:defRPr sz="3840"/>
            </a:lvl3pPr>
            <a:lvl4pPr marL="4389120" indent="0">
              <a:buNone/>
              <a:defRPr sz="3200"/>
            </a:lvl4pPr>
            <a:lvl5pPr marL="5852160" indent="0">
              <a:buNone/>
              <a:defRPr sz="3200"/>
            </a:lvl5pPr>
            <a:lvl6pPr marL="7315200" indent="0">
              <a:buNone/>
              <a:defRPr sz="3200"/>
            </a:lvl6pPr>
            <a:lvl7pPr marL="8778240" indent="0">
              <a:buNone/>
              <a:defRPr sz="3200"/>
            </a:lvl7pPr>
            <a:lvl8pPr marL="10241280" indent="0">
              <a:buNone/>
              <a:defRPr sz="3200"/>
            </a:lvl8pPr>
            <a:lvl9pPr marL="11704320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4ED2-8CCA-4146-B544-7DB418FDC6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62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11680" y="1947341"/>
            <a:ext cx="25237440" cy="706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1680" y="9736667"/>
            <a:ext cx="25237440" cy="23207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11680" y="33900542"/>
            <a:ext cx="658368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D4ED2-8CCA-4146-B544-7DB418FDC67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92640" y="33900542"/>
            <a:ext cx="987552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65440" y="33900542"/>
            <a:ext cx="6583680" cy="1947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989CD-1983-254F-BAC9-AE877327A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7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926080" rtl="0" eaLnBrk="1" latinLnBrk="0" hangingPunct="1">
        <a:lnSpc>
          <a:spcPct val="90000"/>
        </a:lnSpc>
        <a:spcBef>
          <a:spcPct val="0"/>
        </a:spcBef>
        <a:buNone/>
        <a:defRPr sz="14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20" indent="-731520" algn="l" defTabSz="2926080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6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672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0976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5840" indent="-731520" algn="l" defTabSz="2926080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0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0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1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16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20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24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28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320" algn="l" defTabSz="2926080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8EDAC6D-49E5-BAD9-E339-30F41F5DD326}"/>
              </a:ext>
            </a:extLst>
          </p:cNvPr>
          <p:cNvSpPr/>
          <p:nvPr/>
        </p:nvSpPr>
        <p:spPr>
          <a:xfrm>
            <a:off x="0" y="0"/>
            <a:ext cx="29260800" cy="3944822"/>
          </a:xfrm>
          <a:prstGeom prst="rect">
            <a:avLst/>
          </a:prstGeom>
          <a:solidFill>
            <a:srgbClr val="8064A2"/>
          </a:solidFill>
          <a:ln w="25400" cap="flat">
            <a:noFill/>
            <a:prstDash val="solid"/>
            <a:round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lvl="0" indent="0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29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Calibri"/>
              <a:sym typeface="Calibri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9CA355-BA27-0A26-FD69-D5B0FB083027}"/>
              </a:ext>
            </a:extLst>
          </p:cNvPr>
          <p:cNvSpPr/>
          <p:nvPr/>
        </p:nvSpPr>
        <p:spPr>
          <a:xfrm>
            <a:off x="9219303" y="488512"/>
            <a:ext cx="10822194" cy="2215991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 defTabSz="1386083" hangingPunct="0"/>
            <a:r>
              <a:rPr lang="en-US" sz="13800" b="1" kern="0" dirty="0">
                <a:ln w="10160">
                  <a:solidFill>
                    <a:srgbClr val="4BACC6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cs typeface="Calibri"/>
                <a:sym typeface="Calibri"/>
              </a:rPr>
              <a:t>PROJECT TITLE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D3BBB9-04B1-E8BD-2E35-5208A2ACE4D1}"/>
              </a:ext>
            </a:extLst>
          </p:cNvPr>
          <p:cNvSpPr txBox="1"/>
          <p:nvPr/>
        </p:nvSpPr>
        <p:spPr>
          <a:xfrm>
            <a:off x="8309114" y="2458763"/>
            <a:ext cx="12642572" cy="923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ctr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YOUR NAMES HERE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77D405-85B1-0E15-070D-374B6B39545A}"/>
              </a:ext>
            </a:extLst>
          </p:cNvPr>
          <p:cNvSpPr txBox="1"/>
          <p:nvPr/>
        </p:nvSpPr>
        <p:spPr>
          <a:xfrm>
            <a:off x="23526754" y="3097816"/>
            <a:ext cx="5276848" cy="7078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r" defTabSz="914264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CSE 481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Calibri"/>
                <a:sym typeface="Calibri"/>
              </a:rPr>
              <a:t>– QTR YR</a:t>
            </a:r>
          </a:p>
        </p:txBody>
      </p:sp>
      <p:sp>
        <p:nvSpPr>
          <p:cNvPr id="125" name="object 46">
            <a:extLst>
              <a:ext uri="{FF2B5EF4-FFF2-40B4-BE49-F238E27FC236}">
                <a16:creationId xmlns:a16="http://schemas.microsoft.com/office/drawing/2014/main" id="{EDF3CE32-72FB-B7E3-CBD8-4D0DF9989D21}"/>
              </a:ext>
            </a:extLst>
          </p:cNvPr>
          <p:cNvSpPr/>
          <p:nvPr/>
        </p:nvSpPr>
        <p:spPr>
          <a:xfrm>
            <a:off x="8114013" y="31110298"/>
            <a:ext cx="2036448" cy="1887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42" y="0"/>
                </a:moveTo>
                <a:lnTo>
                  <a:pt x="10804" y="0"/>
                </a:lnTo>
                <a:lnTo>
                  <a:pt x="10450" y="35"/>
                </a:lnTo>
                <a:lnTo>
                  <a:pt x="9358" y="697"/>
                </a:lnTo>
                <a:lnTo>
                  <a:pt x="8996" y="1569"/>
                </a:lnTo>
                <a:lnTo>
                  <a:pt x="8996" y="1806"/>
                </a:lnTo>
                <a:lnTo>
                  <a:pt x="9526" y="3083"/>
                </a:lnTo>
                <a:lnTo>
                  <a:pt x="15468" y="9000"/>
                </a:lnTo>
                <a:lnTo>
                  <a:pt x="1801" y="9000"/>
                </a:lnTo>
                <a:lnTo>
                  <a:pt x="527" y="9527"/>
                </a:lnTo>
                <a:lnTo>
                  <a:pt x="0" y="10798"/>
                </a:lnTo>
                <a:lnTo>
                  <a:pt x="35" y="11151"/>
                </a:lnTo>
                <a:lnTo>
                  <a:pt x="802" y="12295"/>
                </a:lnTo>
                <a:lnTo>
                  <a:pt x="1801" y="12597"/>
                </a:lnTo>
                <a:lnTo>
                  <a:pt x="15468" y="12597"/>
                </a:lnTo>
                <a:lnTo>
                  <a:pt x="9357" y="18681"/>
                </a:lnTo>
                <a:lnTo>
                  <a:pt x="9223" y="18880"/>
                </a:lnTo>
                <a:lnTo>
                  <a:pt x="9040" y="19319"/>
                </a:lnTo>
                <a:lnTo>
                  <a:pt x="8993" y="19554"/>
                </a:lnTo>
                <a:lnTo>
                  <a:pt x="8993" y="20028"/>
                </a:lnTo>
                <a:lnTo>
                  <a:pt x="9693" y="21237"/>
                </a:lnTo>
                <a:lnTo>
                  <a:pt x="10567" y="21600"/>
                </a:lnTo>
                <a:lnTo>
                  <a:pt x="11042" y="21600"/>
                </a:lnTo>
                <a:lnTo>
                  <a:pt x="21087" y="12075"/>
                </a:lnTo>
                <a:lnTo>
                  <a:pt x="21600" y="10798"/>
                </a:lnTo>
                <a:lnTo>
                  <a:pt x="21566" y="10452"/>
                </a:lnTo>
                <a:lnTo>
                  <a:pt x="11915" y="361"/>
                </a:lnTo>
                <a:lnTo>
                  <a:pt x="11277" y="47"/>
                </a:lnTo>
                <a:lnTo>
                  <a:pt x="11042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6" name="object 47">
            <a:extLst>
              <a:ext uri="{FF2B5EF4-FFF2-40B4-BE49-F238E27FC236}">
                <a16:creationId xmlns:a16="http://schemas.microsoft.com/office/drawing/2014/main" id="{B0FE118F-8B5B-3AAF-38BE-51E783F3F8D7}"/>
              </a:ext>
            </a:extLst>
          </p:cNvPr>
          <p:cNvSpPr/>
          <p:nvPr/>
        </p:nvSpPr>
        <p:spPr>
          <a:xfrm>
            <a:off x="19110341" y="31110298"/>
            <a:ext cx="2036448" cy="18876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42" y="0"/>
                </a:moveTo>
                <a:lnTo>
                  <a:pt x="10804" y="0"/>
                </a:lnTo>
                <a:lnTo>
                  <a:pt x="10450" y="35"/>
                </a:lnTo>
                <a:lnTo>
                  <a:pt x="9358" y="697"/>
                </a:lnTo>
                <a:lnTo>
                  <a:pt x="8996" y="1569"/>
                </a:lnTo>
                <a:lnTo>
                  <a:pt x="8996" y="1806"/>
                </a:lnTo>
                <a:lnTo>
                  <a:pt x="9526" y="3083"/>
                </a:lnTo>
                <a:lnTo>
                  <a:pt x="15468" y="9000"/>
                </a:lnTo>
                <a:lnTo>
                  <a:pt x="1801" y="9000"/>
                </a:lnTo>
                <a:lnTo>
                  <a:pt x="527" y="9527"/>
                </a:lnTo>
                <a:lnTo>
                  <a:pt x="0" y="10798"/>
                </a:lnTo>
                <a:lnTo>
                  <a:pt x="35" y="11151"/>
                </a:lnTo>
                <a:lnTo>
                  <a:pt x="802" y="12295"/>
                </a:lnTo>
                <a:lnTo>
                  <a:pt x="1801" y="12597"/>
                </a:lnTo>
                <a:lnTo>
                  <a:pt x="15468" y="12597"/>
                </a:lnTo>
                <a:lnTo>
                  <a:pt x="9357" y="18681"/>
                </a:lnTo>
                <a:lnTo>
                  <a:pt x="9223" y="18880"/>
                </a:lnTo>
                <a:lnTo>
                  <a:pt x="9040" y="19319"/>
                </a:lnTo>
                <a:lnTo>
                  <a:pt x="8993" y="19554"/>
                </a:lnTo>
                <a:lnTo>
                  <a:pt x="8993" y="20028"/>
                </a:lnTo>
                <a:lnTo>
                  <a:pt x="9693" y="21237"/>
                </a:lnTo>
                <a:lnTo>
                  <a:pt x="10567" y="21600"/>
                </a:lnTo>
                <a:lnTo>
                  <a:pt x="11042" y="21600"/>
                </a:lnTo>
                <a:lnTo>
                  <a:pt x="21087" y="12075"/>
                </a:lnTo>
                <a:lnTo>
                  <a:pt x="21600" y="10798"/>
                </a:lnTo>
                <a:lnTo>
                  <a:pt x="21566" y="10452"/>
                </a:lnTo>
                <a:lnTo>
                  <a:pt x="11915" y="361"/>
                </a:lnTo>
                <a:lnTo>
                  <a:pt x="11277" y="47"/>
                </a:lnTo>
                <a:lnTo>
                  <a:pt x="11042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3EABC61-9025-9A9C-6F60-779A6F56AEBF}"/>
              </a:ext>
            </a:extLst>
          </p:cNvPr>
          <p:cNvSpPr txBox="1">
            <a:spLocks/>
          </p:cNvSpPr>
          <p:nvPr/>
        </p:nvSpPr>
        <p:spPr>
          <a:xfrm>
            <a:off x="841065" y="4544473"/>
            <a:ext cx="5530238" cy="1015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8600" tIns="45720" rIns="228600" bIns="45719" numCol="1" spcCol="38100" rtlCol="0" anchor="t">
            <a:spAutoFit/>
          </a:bodyPr>
          <a:lstStyle/>
          <a:p>
            <a:pPr defTabSz="914264"/>
            <a:r>
              <a:rPr lang="en-US" sz="6000" b="1" dirty="0"/>
              <a:t>Motivation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ED69972-A954-F5C9-2043-2581C87F62D6}"/>
              </a:ext>
            </a:extLst>
          </p:cNvPr>
          <p:cNvCxnSpPr>
            <a:cxnSpLocks/>
          </p:cNvCxnSpPr>
          <p:nvPr/>
        </p:nvCxnSpPr>
        <p:spPr>
          <a:xfrm>
            <a:off x="-56862" y="36615582"/>
            <a:ext cx="25558462" cy="0"/>
          </a:xfrm>
          <a:prstGeom prst="lin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29" name="Graphic 128" descr="Rubber duck outline">
            <a:extLst>
              <a:ext uri="{FF2B5EF4-FFF2-40B4-BE49-F238E27FC236}">
                <a16:creationId xmlns:a16="http://schemas.microsoft.com/office/drawing/2014/main" id="{053F2C71-BE9A-6390-8CCB-D38428F37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20872" y="29744588"/>
            <a:ext cx="4619057" cy="4619057"/>
          </a:xfrm>
          <a:prstGeom prst="rect">
            <a:avLst/>
          </a:prstGeom>
        </p:spPr>
      </p:pic>
      <p:pic>
        <p:nvPicPr>
          <p:cNvPr id="130" name="Graphic 129" descr="Duck outline">
            <a:extLst>
              <a:ext uri="{FF2B5EF4-FFF2-40B4-BE49-F238E27FC236}">
                <a16:creationId xmlns:a16="http://schemas.microsoft.com/office/drawing/2014/main" id="{429FBE4B-3422-8E70-2970-D5CE5560F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17200" y="29497616"/>
            <a:ext cx="4619057" cy="4619057"/>
          </a:xfrm>
          <a:prstGeom prst="rect">
            <a:avLst/>
          </a:prstGeom>
        </p:spPr>
      </p:pic>
      <p:pic>
        <p:nvPicPr>
          <p:cNvPr id="131" name="Graphic 130" descr="Dinosaur Egg outline">
            <a:extLst>
              <a:ext uri="{FF2B5EF4-FFF2-40B4-BE49-F238E27FC236}">
                <a16:creationId xmlns:a16="http://schemas.microsoft.com/office/drawing/2014/main" id="{AB0CC528-914F-F637-BED9-6A607D8421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71600" y="29702906"/>
            <a:ext cx="4572000" cy="4572000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36B8FCAD-7D90-B0B3-8058-73C24F7847DC}"/>
              </a:ext>
            </a:extLst>
          </p:cNvPr>
          <p:cNvSpPr txBox="1"/>
          <p:nvPr/>
        </p:nvSpPr>
        <p:spPr>
          <a:xfrm>
            <a:off x="518653" y="34537857"/>
            <a:ext cx="6276067" cy="9392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Calibri"/>
                <a:cs typeface="Calibri"/>
                <a:sym typeface="Calibri"/>
              </a:rPr>
              <a:t>Subtitle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E6DACE3-2667-301C-EA3D-DA4DD4454CE7}"/>
              </a:ext>
            </a:extLst>
          </p:cNvPr>
          <p:cNvSpPr txBox="1"/>
          <p:nvPr/>
        </p:nvSpPr>
        <p:spPr>
          <a:xfrm>
            <a:off x="11492366" y="34537857"/>
            <a:ext cx="6276067" cy="9392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Calibri"/>
                <a:cs typeface="Calibri"/>
                <a:sym typeface="Calibri"/>
              </a:rPr>
              <a:t>Subtitle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BFBA86C2-C445-C6E1-322B-F565E0C00394}"/>
              </a:ext>
            </a:extLst>
          </p:cNvPr>
          <p:cNvSpPr txBox="1"/>
          <p:nvPr/>
        </p:nvSpPr>
        <p:spPr>
          <a:xfrm>
            <a:off x="22488694" y="34537857"/>
            <a:ext cx="6276067" cy="9392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Calibri"/>
                <a:cs typeface="Calibri"/>
                <a:sym typeface="Calibri"/>
              </a:rPr>
              <a:t>Subtitle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24F007D-43DA-5E5B-C1B3-29FF48E215D5}"/>
              </a:ext>
            </a:extLst>
          </p:cNvPr>
          <p:cNvCxnSpPr>
            <a:cxnSpLocks/>
          </p:cNvCxnSpPr>
          <p:nvPr/>
        </p:nvCxnSpPr>
        <p:spPr>
          <a:xfrm>
            <a:off x="457200" y="5645295"/>
            <a:ext cx="12801600" cy="0"/>
          </a:xfrm>
          <a:prstGeom prst="line">
            <a:avLst/>
          </a:prstGeom>
          <a:noFill/>
          <a:ln w="38100" cap="flat">
            <a:solidFill>
              <a:schemeClr val="accent5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B3925349-CBDA-1BD1-5F4B-E2DE5B0E936D}"/>
              </a:ext>
            </a:extLst>
          </p:cNvPr>
          <p:cNvSpPr txBox="1">
            <a:spLocks/>
          </p:cNvSpPr>
          <p:nvPr/>
        </p:nvSpPr>
        <p:spPr>
          <a:xfrm>
            <a:off x="1426593" y="27401280"/>
            <a:ext cx="13710206" cy="1015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8600" tIns="45720" rIns="228600" bIns="45719" numCol="1" spcCol="38100" rtlCol="0" anchor="t">
            <a:spAutoFit/>
          </a:bodyPr>
          <a:lstStyle/>
          <a:p>
            <a:pPr defTabSz="914264"/>
            <a:r>
              <a:rPr lang="en-US" sz="6000" b="1" dirty="0"/>
              <a:t>Design and Implementation Insights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50077B3-590B-8583-5379-4FE3E4837E18}"/>
              </a:ext>
            </a:extLst>
          </p:cNvPr>
          <p:cNvCxnSpPr>
            <a:cxnSpLocks/>
          </p:cNvCxnSpPr>
          <p:nvPr/>
        </p:nvCxnSpPr>
        <p:spPr>
          <a:xfrm>
            <a:off x="457200" y="28501848"/>
            <a:ext cx="28346400" cy="0"/>
          </a:xfrm>
          <a:prstGeom prst="line">
            <a:avLst/>
          </a:prstGeom>
          <a:noFill/>
          <a:ln w="38100" cap="flat">
            <a:solidFill>
              <a:schemeClr val="accent5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7443EC94-C1BA-6637-C1B1-32F83B505EA9}"/>
              </a:ext>
            </a:extLst>
          </p:cNvPr>
          <p:cNvSpPr txBox="1"/>
          <p:nvPr/>
        </p:nvSpPr>
        <p:spPr>
          <a:xfrm>
            <a:off x="914400" y="6106252"/>
            <a:ext cx="11887200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264"/>
            <a:r>
              <a:rPr lang="en-US" sz="4800" dirty="0">
                <a:latin typeface="+mn-lt"/>
              </a:rPr>
              <a:t>Lorem ipsum dolor sit </a:t>
            </a:r>
            <a:r>
              <a:rPr lang="en-US" sz="4800" dirty="0" err="1">
                <a:latin typeface="+mn-lt"/>
              </a:rPr>
              <a:t>amet</a:t>
            </a:r>
            <a:r>
              <a:rPr lang="en-US" sz="4800" dirty="0">
                <a:latin typeface="+mn-lt"/>
              </a:rPr>
              <a:t>, </a:t>
            </a:r>
            <a:r>
              <a:rPr lang="en-US" sz="4800" dirty="0" err="1">
                <a:latin typeface="+mn-lt"/>
              </a:rPr>
              <a:t>consectetur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adipiscing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elit</a:t>
            </a:r>
            <a:r>
              <a:rPr lang="en-US" sz="4800" dirty="0">
                <a:latin typeface="+mn-lt"/>
              </a:rPr>
              <a:t>, sed do </a:t>
            </a:r>
            <a:r>
              <a:rPr lang="en-US" sz="4800" dirty="0" err="1">
                <a:latin typeface="+mn-lt"/>
              </a:rPr>
              <a:t>eiusmod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tempor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incididunt</a:t>
            </a:r>
            <a:endParaRPr lang="en-US" sz="4800" dirty="0">
              <a:latin typeface="+mn-lt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01B601D-E528-FA7F-CFEA-E54984A75DA8}"/>
              </a:ext>
            </a:extLst>
          </p:cNvPr>
          <p:cNvSpPr txBox="1">
            <a:spLocks/>
          </p:cNvSpPr>
          <p:nvPr/>
        </p:nvSpPr>
        <p:spPr>
          <a:xfrm>
            <a:off x="800615" y="9210195"/>
            <a:ext cx="9167106" cy="1015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8600" tIns="45720" rIns="228600" bIns="45719" numCol="1" spcCol="38100" rtlCol="0" anchor="t">
            <a:spAutoFit/>
          </a:bodyPr>
          <a:lstStyle/>
          <a:p>
            <a:pPr defTabSz="914264"/>
            <a:r>
              <a:rPr lang="en-US" sz="6000" b="1" dirty="0"/>
              <a:t>Approach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5841F9AD-E342-68DD-0DE9-E86F3D567394}"/>
              </a:ext>
            </a:extLst>
          </p:cNvPr>
          <p:cNvCxnSpPr>
            <a:cxnSpLocks/>
          </p:cNvCxnSpPr>
          <p:nvPr/>
        </p:nvCxnSpPr>
        <p:spPr>
          <a:xfrm>
            <a:off x="457200" y="10311016"/>
            <a:ext cx="12801600" cy="0"/>
          </a:xfrm>
          <a:prstGeom prst="line">
            <a:avLst/>
          </a:prstGeom>
          <a:noFill/>
          <a:ln w="38100" cap="flat">
            <a:solidFill>
              <a:schemeClr val="accent5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C818586B-FA48-06C3-AB26-4D0C229AF8AF}"/>
              </a:ext>
            </a:extLst>
          </p:cNvPr>
          <p:cNvSpPr txBox="1"/>
          <p:nvPr/>
        </p:nvSpPr>
        <p:spPr>
          <a:xfrm>
            <a:off x="914400" y="10771974"/>
            <a:ext cx="11887200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264"/>
            <a:r>
              <a:rPr lang="en-US" sz="4800" dirty="0">
                <a:latin typeface="+mn-lt"/>
              </a:rPr>
              <a:t>Lorem ipsum dolor sit </a:t>
            </a:r>
            <a:r>
              <a:rPr lang="en-US" sz="4800" dirty="0" err="1">
                <a:latin typeface="+mn-lt"/>
              </a:rPr>
              <a:t>amet</a:t>
            </a:r>
            <a:r>
              <a:rPr lang="en-US" sz="4800" dirty="0">
                <a:latin typeface="+mn-lt"/>
              </a:rPr>
              <a:t>, </a:t>
            </a:r>
            <a:r>
              <a:rPr lang="en-US" sz="4800" dirty="0" err="1">
                <a:latin typeface="+mn-lt"/>
              </a:rPr>
              <a:t>consectetur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adipiscing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elit</a:t>
            </a:r>
            <a:r>
              <a:rPr lang="en-US" sz="4800" dirty="0">
                <a:latin typeface="+mn-lt"/>
              </a:rPr>
              <a:t>, sed do </a:t>
            </a:r>
            <a:r>
              <a:rPr lang="en-US" sz="4800" dirty="0" err="1">
                <a:latin typeface="+mn-lt"/>
              </a:rPr>
              <a:t>eiusmod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tempor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incididunt</a:t>
            </a:r>
            <a:endParaRPr lang="en-US" sz="4800" dirty="0">
              <a:latin typeface="+mn-lt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CB78510-F91F-0DFC-7222-831161A84D0A}"/>
              </a:ext>
            </a:extLst>
          </p:cNvPr>
          <p:cNvSpPr txBox="1">
            <a:spLocks/>
          </p:cNvSpPr>
          <p:nvPr/>
        </p:nvSpPr>
        <p:spPr>
          <a:xfrm>
            <a:off x="800615" y="13650286"/>
            <a:ext cx="9167106" cy="1015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28600" tIns="45720" rIns="228600" bIns="45719" numCol="1" spcCol="38100" rtlCol="0" anchor="t">
            <a:spAutoFit/>
          </a:bodyPr>
          <a:lstStyle/>
          <a:p>
            <a:pPr defTabSz="914264"/>
            <a:r>
              <a:rPr lang="en-US" sz="6000" b="1" dirty="0"/>
              <a:t>Key Functionality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3097DEF4-E6F5-4661-857F-6C266F391F2D}"/>
              </a:ext>
            </a:extLst>
          </p:cNvPr>
          <p:cNvCxnSpPr>
            <a:cxnSpLocks/>
          </p:cNvCxnSpPr>
          <p:nvPr/>
        </p:nvCxnSpPr>
        <p:spPr>
          <a:xfrm>
            <a:off x="457200" y="14751107"/>
            <a:ext cx="12801600" cy="0"/>
          </a:xfrm>
          <a:prstGeom prst="line">
            <a:avLst/>
          </a:prstGeom>
          <a:noFill/>
          <a:ln w="38100" cap="flat">
            <a:solidFill>
              <a:schemeClr val="accent5"/>
            </a:solidFill>
            <a:prstDash val="solid"/>
            <a:round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4EDDB355-6046-39D1-AF61-A9210A685974}"/>
              </a:ext>
            </a:extLst>
          </p:cNvPr>
          <p:cNvSpPr txBox="1"/>
          <p:nvPr/>
        </p:nvSpPr>
        <p:spPr>
          <a:xfrm>
            <a:off x="914400" y="15212065"/>
            <a:ext cx="11887200" cy="119109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defTabSz="914264"/>
            <a:r>
              <a:rPr lang="en-US" sz="4800" dirty="0">
                <a:latin typeface="+mn-lt"/>
              </a:rPr>
              <a:t>Lorem ipsum dolor sit </a:t>
            </a:r>
            <a:r>
              <a:rPr lang="en-US" sz="4800" dirty="0" err="1">
                <a:latin typeface="+mn-lt"/>
              </a:rPr>
              <a:t>amet</a:t>
            </a:r>
            <a:r>
              <a:rPr lang="en-US" sz="4800" dirty="0">
                <a:latin typeface="+mn-lt"/>
              </a:rPr>
              <a:t>, </a:t>
            </a:r>
            <a:r>
              <a:rPr lang="en-US" sz="4800" dirty="0" err="1">
                <a:latin typeface="+mn-lt"/>
              </a:rPr>
              <a:t>consectetur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adipiscing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elit</a:t>
            </a:r>
            <a:r>
              <a:rPr lang="en-US" sz="4800" dirty="0">
                <a:latin typeface="+mn-lt"/>
              </a:rPr>
              <a:t>, sed do </a:t>
            </a:r>
            <a:r>
              <a:rPr lang="en-US" sz="4800" dirty="0" err="1">
                <a:latin typeface="+mn-lt"/>
              </a:rPr>
              <a:t>eiusmod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tempor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incididunt</a:t>
            </a:r>
            <a:endParaRPr lang="en-US" sz="4800" dirty="0">
              <a:latin typeface="+mn-lt"/>
            </a:endParaRPr>
          </a:p>
          <a:p>
            <a:pPr marL="685800" indent="-685800" defTabSz="914264">
              <a:buFont typeface="Arial" panose="020B0604020202020204" pitchFamily="34" charset="0"/>
              <a:buChar char="•"/>
            </a:pPr>
            <a:r>
              <a:rPr lang="en-US" sz="4800" dirty="0" err="1">
                <a:latin typeface="+mn-lt"/>
              </a:rPr>
              <a:t>ut</a:t>
            </a:r>
            <a:r>
              <a:rPr lang="en-US" sz="4800" dirty="0">
                <a:latin typeface="+mn-lt"/>
              </a:rPr>
              <a:t> labore et dolore magna </a:t>
            </a:r>
            <a:r>
              <a:rPr lang="en-US" sz="4800" dirty="0" err="1">
                <a:latin typeface="+mn-lt"/>
              </a:rPr>
              <a:t>aliqua</a:t>
            </a:r>
            <a:r>
              <a:rPr lang="en-US" sz="4800" dirty="0">
                <a:latin typeface="+mn-lt"/>
              </a:rPr>
              <a:t>. Ut </a:t>
            </a:r>
            <a:r>
              <a:rPr lang="en-US" sz="4800" dirty="0" err="1">
                <a:latin typeface="+mn-lt"/>
              </a:rPr>
              <a:t>enim</a:t>
            </a:r>
            <a:r>
              <a:rPr lang="en-US" sz="4800" dirty="0">
                <a:latin typeface="+mn-lt"/>
              </a:rPr>
              <a:t> ad minim </a:t>
            </a:r>
            <a:r>
              <a:rPr lang="en-US" sz="4800" dirty="0" err="1">
                <a:latin typeface="+mn-lt"/>
              </a:rPr>
              <a:t>veniam</a:t>
            </a:r>
            <a:r>
              <a:rPr lang="en-US" sz="4800" dirty="0">
                <a:latin typeface="+mn-lt"/>
              </a:rPr>
              <a:t>, </a:t>
            </a:r>
            <a:r>
              <a:rPr lang="en-US" sz="4800" dirty="0" err="1">
                <a:latin typeface="+mn-lt"/>
              </a:rPr>
              <a:t>quis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nostrud</a:t>
            </a:r>
            <a:r>
              <a:rPr lang="en-US" sz="4800" dirty="0">
                <a:latin typeface="+mn-lt"/>
              </a:rPr>
              <a:t> exercitation </a:t>
            </a:r>
            <a:r>
              <a:rPr lang="en-US" sz="4800" dirty="0" err="1">
                <a:latin typeface="+mn-lt"/>
              </a:rPr>
              <a:t>ullamco</a:t>
            </a:r>
            <a:endParaRPr lang="en-US" sz="4800" dirty="0">
              <a:latin typeface="+mn-lt"/>
            </a:endParaRPr>
          </a:p>
          <a:p>
            <a:pPr marL="685800" indent="-685800" defTabSz="914264">
              <a:buFont typeface="Arial" panose="020B0604020202020204" pitchFamily="34" charset="0"/>
              <a:buChar char="•"/>
            </a:pPr>
            <a:r>
              <a:rPr lang="en-US" sz="4800" dirty="0">
                <a:latin typeface="+mn-lt"/>
              </a:rPr>
              <a:t>Lorem ipsum dolor sit </a:t>
            </a:r>
            <a:r>
              <a:rPr lang="en-US" sz="4800" dirty="0" err="1">
                <a:latin typeface="+mn-lt"/>
              </a:rPr>
              <a:t>amet</a:t>
            </a:r>
            <a:r>
              <a:rPr lang="en-US" sz="4800" dirty="0">
                <a:latin typeface="+mn-lt"/>
              </a:rPr>
              <a:t>, </a:t>
            </a:r>
            <a:r>
              <a:rPr lang="en-US" sz="4800" dirty="0" err="1">
                <a:latin typeface="+mn-lt"/>
              </a:rPr>
              <a:t>consectetur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adipiscing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elit</a:t>
            </a:r>
            <a:r>
              <a:rPr lang="en-US" sz="4800" dirty="0">
                <a:latin typeface="+mn-lt"/>
              </a:rPr>
              <a:t>, sed</a:t>
            </a:r>
          </a:p>
          <a:p>
            <a:pPr marL="685800" indent="-685800" defTabSz="914264">
              <a:buFont typeface="Arial" panose="020B0604020202020204" pitchFamily="34" charset="0"/>
              <a:buChar char="•"/>
            </a:pPr>
            <a:r>
              <a:rPr lang="en-US" sz="4800" dirty="0">
                <a:latin typeface="+mn-lt"/>
              </a:rPr>
              <a:t>et dolore magna </a:t>
            </a:r>
            <a:r>
              <a:rPr lang="en-US" sz="4800" dirty="0" err="1">
                <a:latin typeface="+mn-lt"/>
              </a:rPr>
              <a:t>aliqua</a:t>
            </a:r>
            <a:r>
              <a:rPr lang="en-US" sz="4800" dirty="0">
                <a:latin typeface="+mn-lt"/>
              </a:rPr>
              <a:t>. Ut </a:t>
            </a:r>
            <a:r>
              <a:rPr lang="en-US" sz="4800" dirty="0" err="1">
                <a:latin typeface="+mn-lt"/>
              </a:rPr>
              <a:t>enim</a:t>
            </a:r>
            <a:r>
              <a:rPr lang="en-US" sz="4800" dirty="0">
                <a:latin typeface="+mn-lt"/>
              </a:rPr>
              <a:t> ad minim </a:t>
            </a:r>
            <a:r>
              <a:rPr lang="en-US" sz="4800" dirty="0" err="1">
                <a:latin typeface="+mn-lt"/>
              </a:rPr>
              <a:t>veniam</a:t>
            </a:r>
            <a:r>
              <a:rPr lang="en-US" sz="4800" dirty="0">
                <a:latin typeface="+mn-lt"/>
              </a:rPr>
              <a:t>, </a:t>
            </a:r>
            <a:r>
              <a:rPr lang="en-US" sz="4800" dirty="0" err="1">
                <a:latin typeface="+mn-lt"/>
              </a:rPr>
              <a:t>quis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nostrud</a:t>
            </a:r>
            <a:r>
              <a:rPr lang="en-US" sz="4800" dirty="0">
                <a:latin typeface="+mn-lt"/>
              </a:rPr>
              <a:t> exercitation </a:t>
            </a:r>
            <a:r>
              <a:rPr lang="en-US" sz="4800" dirty="0" err="1">
                <a:latin typeface="+mn-lt"/>
              </a:rPr>
              <a:t>ullamco</a:t>
            </a:r>
            <a:endParaRPr lang="en-US" sz="4800" dirty="0">
              <a:latin typeface="+mn-lt"/>
            </a:endParaRPr>
          </a:p>
          <a:p>
            <a:pPr marL="685800" indent="-685800" defTabSz="914264">
              <a:buFont typeface="Arial" panose="020B0604020202020204" pitchFamily="34" charset="0"/>
              <a:buChar char="•"/>
            </a:pPr>
            <a:r>
              <a:rPr lang="en-US" sz="4800" dirty="0">
                <a:latin typeface="+mn-lt"/>
              </a:rPr>
              <a:t>Lorem ipsum dolor sit </a:t>
            </a:r>
            <a:r>
              <a:rPr lang="en-US" sz="4800" dirty="0" err="1">
                <a:latin typeface="+mn-lt"/>
              </a:rPr>
              <a:t>amet</a:t>
            </a:r>
            <a:r>
              <a:rPr lang="en-US" sz="4800" dirty="0">
                <a:latin typeface="+mn-lt"/>
              </a:rPr>
              <a:t>, </a:t>
            </a:r>
            <a:r>
              <a:rPr lang="en-US" sz="4800" dirty="0" err="1">
                <a:latin typeface="+mn-lt"/>
              </a:rPr>
              <a:t>consectetur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adipiscing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elit</a:t>
            </a:r>
            <a:r>
              <a:rPr lang="en-US" sz="4800" dirty="0">
                <a:latin typeface="+mn-lt"/>
              </a:rPr>
              <a:t>, sed</a:t>
            </a:r>
          </a:p>
          <a:p>
            <a:pPr marL="685800" indent="-685800" defTabSz="914264">
              <a:buFont typeface="Arial" panose="020B0604020202020204" pitchFamily="34" charset="0"/>
              <a:buChar char="•"/>
            </a:pPr>
            <a:r>
              <a:rPr lang="en-US" sz="4800" dirty="0">
                <a:latin typeface="+mn-lt"/>
              </a:rPr>
              <a:t>et dolore magna </a:t>
            </a:r>
            <a:r>
              <a:rPr lang="en-US" sz="4800" dirty="0" err="1">
                <a:latin typeface="+mn-lt"/>
              </a:rPr>
              <a:t>aliqua</a:t>
            </a:r>
            <a:r>
              <a:rPr lang="en-US" sz="4800" dirty="0">
                <a:latin typeface="+mn-lt"/>
              </a:rPr>
              <a:t>. Ut </a:t>
            </a:r>
            <a:r>
              <a:rPr lang="en-US" sz="4800" dirty="0" err="1">
                <a:latin typeface="+mn-lt"/>
              </a:rPr>
              <a:t>enim</a:t>
            </a:r>
            <a:r>
              <a:rPr lang="en-US" sz="4800" dirty="0">
                <a:latin typeface="+mn-lt"/>
              </a:rPr>
              <a:t> ad minim </a:t>
            </a:r>
            <a:r>
              <a:rPr lang="en-US" sz="4800" dirty="0" err="1">
                <a:latin typeface="+mn-lt"/>
              </a:rPr>
              <a:t>veniam</a:t>
            </a:r>
            <a:r>
              <a:rPr lang="en-US" sz="4800" dirty="0">
                <a:latin typeface="+mn-lt"/>
              </a:rPr>
              <a:t>, </a:t>
            </a:r>
            <a:r>
              <a:rPr lang="en-US" sz="4800" dirty="0" err="1">
                <a:latin typeface="+mn-lt"/>
              </a:rPr>
              <a:t>quis</a:t>
            </a:r>
            <a:r>
              <a:rPr lang="en-US" sz="4800" dirty="0">
                <a:latin typeface="+mn-lt"/>
              </a:rPr>
              <a:t> </a:t>
            </a:r>
            <a:r>
              <a:rPr lang="en-US" sz="4800" dirty="0" err="1">
                <a:latin typeface="+mn-lt"/>
              </a:rPr>
              <a:t>nostrud</a:t>
            </a:r>
            <a:endParaRPr lang="en-US" sz="4800" dirty="0">
              <a:latin typeface="+mn-lt"/>
            </a:endParaRPr>
          </a:p>
          <a:p>
            <a:pPr marL="685800" indent="-685800" defTabSz="914264">
              <a:buFont typeface="Arial" panose="020B0604020202020204" pitchFamily="34" charset="0"/>
              <a:buChar char="•"/>
            </a:pPr>
            <a:endParaRPr lang="en-US" sz="4800" dirty="0">
              <a:latin typeface="+mn-lt"/>
            </a:endParaRPr>
          </a:p>
          <a:p>
            <a:pPr marL="685800" indent="-685800" defTabSz="914264">
              <a:buFont typeface="Arial" panose="020B0604020202020204" pitchFamily="34" charset="0"/>
              <a:buChar char="•"/>
            </a:pPr>
            <a:endParaRPr lang="en-US" sz="4800" dirty="0">
              <a:latin typeface="+mn-lt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BB6AF20-A307-EBCA-0562-129D7A5F5FF1}"/>
              </a:ext>
            </a:extLst>
          </p:cNvPr>
          <p:cNvSpPr/>
          <p:nvPr/>
        </p:nvSpPr>
        <p:spPr>
          <a:xfrm>
            <a:off x="19988329" y="4922818"/>
            <a:ext cx="6976451" cy="9317451"/>
          </a:xfrm>
          <a:prstGeom prst="rect">
            <a:avLst/>
          </a:prstGeom>
          <a:solidFill>
            <a:schemeClr val="accent5">
              <a:lumMod val="20000"/>
              <a:lumOff val="80000"/>
              <a:alpha val="60244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DC9DC19-9403-9013-0FC5-7AA7B2A73C5F}"/>
              </a:ext>
            </a:extLst>
          </p:cNvPr>
          <p:cNvSpPr/>
          <p:nvPr/>
        </p:nvSpPr>
        <p:spPr>
          <a:xfrm>
            <a:off x="15136799" y="13915002"/>
            <a:ext cx="8013214" cy="7716428"/>
          </a:xfrm>
          <a:prstGeom prst="rect">
            <a:avLst/>
          </a:prstGeom>
          <a:solidFill>
            <a:schemeClr val="accent5">
              <a:lumMod val="20000"/>
              <a:lumOff val="80000"/>
              <a:alpha val="60244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9FF1FA2-D777-4EE0-E4B6-D79705037B5A}"/>
              </a:ext>
            </a:extLst>
          </p:cNvPr>
          <p:cNvSpPr/>
          <p:nvPr/>
        </p:nvSpPr>
        <p:spPr>
          <a:xfrm>
            <a:off x="21146788" y="20158190"/>
            <a:ext cx="6976451" cy="7751612"/>
          </a:xfrm>
          <a:prstGeom prst="rect">
            <a:avLst/>
          </a:prstGeom>
          <a:solidFill>
            <a:schemeClr val="accent5">
              <a:lumMod val="20000"/>
              <a:lumOff val="80000"/>
              <a:alpha val="60244"/>
            </a:schemeClr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raphic 147" descr="Abacus outline">
            <a:extLst>
              <a:ext uri="{FF2B5EF4-FFF2-40B4-BE49-F238E27FC236}">
                <a16:creationId xmlns:a16="http://schemas.microsoft.com/office/drawing/2014/main" id="{9D6D05F4-3455-DE5D-2E0B-87D6BABD75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950896" y="4572238"/>
            <a:ext cx="9045343" cy="9045343"/>
          </a:xfrm>
          <a:prstGeom prst="rect">
            <a:avLst/>
          </a:prstGeom>
        </p:spPr>
      </p:pic>
      <p:pic>
        <p:nvPicPr>
          <p:cNvPr id="149" name="Graphic 148" descr="Anemone and clownfish outline">
            <a:extLst>
              <a:ext uri="{FF2B5EF4-FFF2-40B4-BE49-F238E27FC236}">
                <a16:creationId xmlns:a16="http://schemas.microsoft.com/office/drawing/2014/main" id="{B786A22F-336C-ED34-D921-0F4ED1F958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099838" y="14223622"/>
            <a:ext cx="6276067" cy="6276067"/>
          </a:xfrm>
          <a:prstGeom prst="rect">
            <a:avLst/>
          </a:prstGeom>
        </p:spPr>
      </p:pic>
      <p:pic>
        <p:nvPicPr>
          <p:cNvPr id="150" name="Graphic 149" descr="Astronaut male outline">
            <a:extLst>
              <a:ext uri="{FF2B5EF4-FFF2-40B4-BE49-F238E27FC236}">
                <a16:creationId xmlns:a16="http://schemas.microsoft.com/office/drawing/2014/main" id="{F491A96A-3F78-A69C-DAA6-6D00FAE3AD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418604" y="20284195"/>
            <a:ext cx="6432818" cy="6432818"/>
          </a:xfrm>
          <a:prstGeom prst="rect">
            <a:avLst/>
          </a:prstGeom>
        </p:spPr>
      </p:pic>
      <p:sp>
        <p:nvSpPr>
          <p:cNvPr id="151" name="TextBox 150">
            <a:extLst>
              <a:ext uri="{FF2B5EF4-FFF2-40B4-BE49-F238E27FC236}">
                <a16:creationId xmlns:a16="http://schemas.microsoft.com/office/drawing/2014/main" id="{983DA8C8-4ED9-51E0-3C5B-2F51DB0DBB6C}"/>
              </a:ext>
            </a:extLst>
          </p:cNvPr>
          <p:cNvSpPr txBox="1"/>
          <p:nvPr/>
        </p:nvSpPr>
        <p:spPr>
          <a:xfrm>
            <a:off x="16005036" y="20472714"/>
            <a:ext cx="6276067" cy="9392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Calibri"/>
                <a:cs typeface="Calibri"/>
                <a:sym typeface="Calibri"/>
              </a:rPr>
              <a:t>Subtitle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7BD54B5-DCB0-F629-D64A-63AC01A78784}"/>
              </a:ext>
            </a:extLst>
          </p:cNvPr>
          <p:cNvSpPr txBox="1"/>
          <p:nvPr/>
        </p:nvSpPr>
        <p:spPr>
          <a:xfrm>
            <a:off x="21575355" y="26542778"/>
            <a:ext cx="6276067" cy="9392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Calibri"/>
                <a:cs typeface="Calibri"/>
                <a:sym typeface="Calibri"/>
              </a:rPr>
              <a:t>Subtitle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FF4988A-57DF-F99D-8FD6-1C8999605540}"/>
              </a:ext>
            </a:extLst>
          </p:cNvPr>
          <p:cNvSpPr txBox="1"/>
          <p:nvPr/>
        </p:nvSpPr>
        <p:spPr>
          <a:xfrm>
            <a:off x="20416896" y="13090393"/>
            <a:ext cx="6276067" cy="9392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Calibri"/>
                <a:cs typeface="Calibri"/>
                <a:sym typeface="Calibri"/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692335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14419</TotalTime>
  <Words>136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Martinez</dc:creator>
  <cp:lastModifiedBy>James Fogarty</cp:lastModifiedBy>
  <cp:revision>7</cp:revision>
  <dcterms:created xsi:type="dcterms:W3CDTF">2024-02-16T21:24:33Z</dcterms:created>
  <dcterms:modified xsi:type="dcterms:W3CDTF">2025-05-25T14:53:56Z</dcterms:modified>
</cp:coreProperties>
</file>