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/>
    <p:restoredTop sz="96327"/>
  </p:normalViewPr>
  <p:slideViewPr>
    <p:cSldViewPr snapToGrid="0">
      <p:cViewPr varScale="1">
        <p:scale>
          <a:sx n="33" d="100"/>
          <a:sy n="33" d="100"/>
        </p:scale>
        <p:origin x="1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3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3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1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4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4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1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2C36C21-2EDB-C638-10F4-70D8203AD91D}"/>
              </a:ext>
            </a:extLst>
          </p:cNvPr>
          <p:cNvSpPr>
            <a:spLocks/>
          </p:cNvSpPr>
          <p:nvPr/>
        </p:nvSpPr>
        <p:spPr>
          <a:xfrm>
            <a:off x="916686" y="11490502"/>
            <a:ext cx="8531352" cy="10661904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B628FC3-2E65-C79B-3F9E-5F2C67FE5A21}"/>
              </a:ext>
            </a:extLst>
          </p:cNvPr>
          <p:cNvSpPr>
            <a:spLocks/>
          </p:cNvSpPr>
          <p:nvPr/>
        </p:nvSpPr>
        <p:spPr>
          <a:xfrm>
            <a:off x="10364724" y="11589733"/>
            <a:ext cx="8531352" cy="10661904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EC4B90-E2B7-5473-75DC-42E43B929091}"/>
              </a:ext>
            </a:extLst>
          </p:cNvPr>
          <p:cNvSpPr>
            <a:spLocks/>
          </p:cNvSpPr>
          <p:nvPr/>
        </p:nvSpPr>
        <p:spPr>
          <a:xfrm>
            <a:off x="19812762" y="11589733"/>
            <a:ext cx="8531352" cy="10661904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2BF192-E11B-59D6-948B-D06C6957556D}"/>
              </a:ext>
            </a:extLst>
          </p:cNvPr>
          <p:cNvSpPr/>
          <p:nvPr/>
        </p:nvSpPr>
        <p:spPr>
          <a:xfrm>
            <a:off x="914400" y="5217596"/>
            <a:ext cx="12801600" cy="3630168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EDAC6D-49E5-BAD9-E339-30F41F5DD326}"/>
              </a:ext>
            </a:extLst>
          </p:cNvPr>
          <p:cNvSpPr/>
          <p:nvPr/>
        </p:nvSpPr>
        <p:spPr>
          <a:xfrm>
            <a:off x="0" y="0"/>
            <a:ext cx="29260800" cy="3944822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A04CC6-12D1-6215-786A-0CCA285A4278}"/>
              </a:ext>
            </a:extLst>
          </p:cNvPr>
          <p:cNvSpPr txBox="1"/>
          <p:nvPr/>
        </p:nvSpPr>
        <p:spPr>
          <a:xfrm>
            <a:off x="1371600" y="5446196"/>
            <a:ext cx="11887200" cy="3172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nostrud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exercitation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ullamco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9CA355-BA27-0A26-FD69-D5B0FB083027}"/>
              </a:ext>
            </a:extLst>
          </p:cNvPr>
          <p:cNvSpPr/>
          <p:nvPr/>
        </p:nvSpPr>
        <p:spPr>
          <a:xfrm>
            <a:off x="9219303" y="488512"/>
            <a:ext cx="10822194" cy="221599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 defTabSz="1386083" hangingPunct="0"/>
            <a:r>
              <a:rPr lang="en-US" sz="13800" b="1" kern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Calibri"/>
                <a:sym typeface="Calibri"/>
              </a:rPr>
              <a:t>PROJECT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3BBB9-04B1-E8BD-2E35-5208A2ACE4D1}"/>
              </a:ext>
            </a:extLst>
          </p:cNvPr>
          <p:cNvSpPr txBox="1"/>
          <p:nvPr/>
        </p:nvSpPr>
        <p:spPr>
          <a:xfrm>
            <a:off x="8309114" y="2458763"/>
            <a:ext cx="12642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YOUR NAMES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7D405-85B1-0E15-070D-374B6B39545A}"/>
              </a:ext>
            </a:extLst>
          </p:cNvPr>
          <p:cNvSpPr txBox="1"/>
          <p:nvPr/>
        </p:nvSpPr>
        <p:spPr>
          <a:xfrm>
            <a:off x="23526754" y="3097816"/>
            <a:ext cx="52768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CSE 481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– QTR YR</a:t>
            </a:r>
          </a:p>
        </p:txBody>
      </p:sp>
      <p:pic>
        <p:nvPicPr>
          <p:cNvPr id="64" name="Graphic 63" descr="Programmer male outline">
            <a:extLst>
              <a:ext uri="{FF2B5EF4-FFF2-40B4-BE49-F238E27FC236}">
                <a16:creationId xmlns:a16="http://schemas.microsoft.com/office/drawing/2014/main" id="{1D0A09AE-AC73-861B-CCCF-6B20538A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8686" y="11512599"/>
            <a:ext cx="6263428" cy="6263428"/>
          </a:xfrm>
          <a:prstGeom prst="rect">
            <a:avLst/>
          </a:prstGeom>
          <a:effectLst/>
        </p:spPr>
      </p:pic>
      <p:pic>
        <p:nvPicPr>
          <p:cNvPr id="65" name="Graphic 64" descr="Computer outline">
            <a:extLst>
              <a:ext uri="{FF2B5EF4-FFF2-40B4-BE49-F238E27FC236}">
                <a16:creationId xmlns:a16="http://schemas.microsoft.com/office/drawing/2014/main" id="{140FE700-2C0C-4F0B-040D-D6EF11D7E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5686" y="12708595"/>
            <a:ext cx="6263428" cy="6263428"/>
          </a:xfrm>
          <a:prstGeom prst="rect">
            <a:avLst/>
          </a:prstGeom>
          <a:effectLst/>
        </p:spPr>
      </p:pic>
      <p:pic>
        <p:nvPicPr>
          <p:cNvPr id="66" name="Graphic 65" descr="Cloud Computing outline">
            <a:extLst>
              <a:ext uri="{FF2B5EF4-FFF2-40B4-BE49-F238E27FC236}">
                <a16:creationId xmlns:a16="http://schemas.microsoft.com/office/drawing/2014/main" id="{35EC4F8D-8ED5-E66E-FFB0-B811B4665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41762" y="12058793"/>
            <a:ext cx="6273352" cy="6273352"/>
          </a:xfrm>
          <a:prstGeom prst="rect">
            <a:avLst/>
          </a:prstGeom>
          <a:effectLst/>
        </p:spPr>
      </p:pic>
      <p:pic>
        <p:nvPicPr>
          <p:cNvPr id="67" name="Graphic 66" descr="Rubber duck outline">
            <a:extLst>
              <a:ext uri="{FF2B5EF4-FFF2-40B4-BE49-F238E27FC236}">
                <a16:creationId xmlns:a16="http://schemas.microsoft.com/office/drawing/2014/main" id="{933FF1B8-A539-F738-4D04-94E2818F51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99597" y="26462001"/>
            <a:ext cx="6461607" cy="6461607"/>
          </a:xfrm>
          <a:prstGeom prst="rect">
            <a:avLst/>
          </a:prstGeom>
          <a:effectLst/>
        </p:spPr>
      </p:pic>
      <p:pic>
        <p:nvPicPr>
          <p:cNvPr id="68" name="Graphic 67" descr="Duck outline">
            <a:extLst>
              <a:ext uri="{FF2B5EF4-FFF2-40B4-BE49-F238E27FC236}">
                <a16:creationId xmlns:a16="http://schemas.microsoft.com/office/drawing/2014/main" id="{DE77F101-C11C-CEDC-E46D-FFAAEC180B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884793" y="26462001"/>
            <a:ext cx="6461607" cy="6461607"/>
          </a:xfrm>
          <a:prstGeom prst="rect">
            <a:avLst/>
          </a:prstGeom>
          <a:effectLst/>
        </p:spPr>
      </p:pic>
      <p:pic>
        <p:nvPicPr>
          <p:cNvPr id="69" name="Graphic 68" descr="Dinosaur Egg outline">
            <a:extLst>
              <a:ext uri="{FF2B5EF4-FFF2-40B4-BE49-F238E27FC236}">
                <a16:creationId xmlns:a16="http://schemas.microsoft.com/office/drawing/2014/main" id="{DE61BF96-B867-5E06-7E49-3F7CDB6C53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400" y="26462001"/>
            <a:ext cx="6461607" cy="6461607"/>
          </a:xfrm>
          <a:prstGeom prst="rect">
            <a:avLst/>
          </a:prstGeom>
          <a:effectLst/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D5F236-4834-8BC6-0ABF-4050199DEB3B}"/>
              </a:ext>
            </a:extLst>
          </p:cNvPr>
          <p:cNvCxnSpPr/>
          <p:nvPr/>
        </p:nvCxnSpPr>
        <p:spPr>
          <a:xfrm>
            <a:off x="-56862" y="23799800"/>
            <a:ext cx="0" cy="828040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round/>
          </a:ln>
          <a:effectLst/>
          <a:sp3d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5E2D0AC-1294-5190-8532-BF36853D1850}"/>
              </a:ext>
            </a:extLst>
          </p:cNvPr>
          <p:cNvSpPr txBox="1"/>
          <p:nvPr/>
        </p:nvSpPr>
        <p:spPr>
          <a:xfrm>
            <a:off x="1368924" y="32923608"/>
            <a:ext cx="555255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5827C2-AFBD-FBFD-53D4-C1F343730A3F}"/>
              </a:ext>
            </a:extLst>
          </p:cNvPr>
          <p:cNvSpPr txBox="1"/>
          <p:nvPr/>
        </p:nvSpPr>
        <p:spPr>
          <a:xfrm>
            <a:off x="11856785" y="32923607"/>
            <a:ext cx="555255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8818D4-BCA0-2847-719C-E1D40D53AC4B}"/>
              </a:ext>
            </a:extLst>
          </p:cNvPr>
          <p:cNvSpPr txBox="1"/>
          <p:nvPr/>
        </p:nvSpPr>
        <p:spPr>
          <a:xfrm>
            <a:off x="22344646" y="33129715"/>
            <a:ext cx="555255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37E562-6710-CDD2-63BA-8B45906565FB}"/>
              </a:ext>
            </a:extLst>
          </p:cNvPr>
          <p:cNvSpPr>
            <a:spLocks/>
          </p:cNvSpPr>
          <p:nvPr/>
        </p:nvSpPr>
        <p:spPr>
          <a:xfrm flipV="1">
            <a:off x="457200" y="4298783"/>
            <a:ext cx="137160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0FB582-A363-EEC8-79A5-518738169F0B}"/>
              </a:ext>
            </a:extLst>
          </p:cNvPr>
          <p:cNvSpPr>
            <a:spLocks/>
          </p:cNvSpPr>
          <p:nvPr/>
        </p:nvSpPr>
        <p:spPr>
          <a:xfrm flipV="1">
            <a:off x="-1" y="23170633"/>
            <a:ext cx="292608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94F2AB-9471-2D81-59F6-60246DBB2CFC}"/>
              </a:ext>
            </a:extLst>
          </p:cNvPr>
          <p:cNvSpPr txBox="1"/>
          <p:nvPr/>
        </p:nvSpPr>
        <p:spPr>
          <a:xfrm>
            <a:off x="9383327" y="23166168"/>
            <a:ext cx="10440359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Design and Implementation Insights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0ED524-30FF-D4F7-A74C-5556C9E17D11}"/>
              </a:ext>
            </a:extLst>
          </p:cNvPr>
          <p:cNvSpPr>
            <a:spLocks/>
          </p:cNvSpPr>
          <p:nvPr/>
        </p:nvSpPr>
        <p:spPr>
          <a:xfrm flipV="1">
            <a:off x="0" y="9765267"/>
            <a:ext cx="292608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5ED46D-4F39-F3AD-49DF-841880531E97}"/>
              </a:ext>
            </a:extLst>
          </p:cNvPr>
          <p:cNvSpPr txBox="1"/>
          <p:nvPr/>
        </p:nvSpPr>
        <p:spPr>
          <a:xfrm>
            <a:off x="11970342" y="9760802"/>
            <a:ext cx="5208157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Key Functionality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67D041-E497-F065-8DEE-EED0215B809F}"/>
              </a:ext>
            </a:extLst>
          </p:cNvPr>
          <p:cNvSpPr txBox="1"/>
          <p:nvPr/>
        </p:nvSpPr>
        <p:spPr>
          <a:xfrm>
            <a:off x="5556708" y="4294319"/>
            <a:ext cx="3516988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Motivation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34F6087-EA0A-98B8-7EB8-CF7CC3788CCB}"/>
              </a:ext>
            </a:extLst>
          </p:cNvPr>
          <p:cNvSpPr/>
          <p:nvPr/>
        </p:nvSpPr>
        <p:spPr>
          <a:xfrm>
            <a:off x="15544802" y="5198165"/>
            <a:ext cx="12801600" cy="3630168"/>
          </a:xfrm>
          <a:prstGeom prst="rect">
            <a:avLst/>
          </a:prstGeom>
          <a:gradFill flip="none" rotWithShape="1">
            <a:gsLst>
              <a:gs pos="0">
                <a:srgbClr val="8064A2">
                  <a:lumMod val="20000"/>
                  <a:lumOff val="80000"/>
                </a:srgbClr>
              </a:gs>
              <a:gs pos="100000">
                <a:srgbClr val="8064A2">
                  <a:lumMod val="20000"/>
                  <a:lumOff val="80000"/>
                </a:srgbClr>
              </a:gs>
            </a:gsLst>
            <a:lin ang="54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2B91A27-6DCB-F7D0-D63B-2698E3DAB655}"/>
              </a:ext>
            </a:extLst>
          </p:cNvPr>
          <p:cNvSpPr txBox="1"/>
          <p:nvPr/>
        </p:nvSpPr>
        <p:spPr>
          <a:xfrm>
            <a:off x="16002002" y="5426765"/>
            <a:ext cx="11887200" cy="3172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nostrud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exercitation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ullamco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D27CE7-A689-7A2B-35D7-E8F47E9522EA}"/>
              </a:ext>
            </a:extLst>
          </p:cNvPr>
          <p:cNvSpPr>
            <a:spLocks/>
          </p:cNvSpPr>
          <p:nvPr/>
        </p:nvSpPr>
        <p:spPr>
          <a:xfrm flipV="1">
            <a:off x="15087602" y="4279352"/>
            <a:ext cx="13716000" cy="914400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5F0DC6-0A84-C8BF-46F8-04035754475C}"/>
              </a:ext>
            </a:extLst>
          </p:cNvPr>
          <p:cNvSpPr txBox="1"/>
          <p:nvPr/>
        </p:nvSpPr>
        <p:spPr>
          <a:xfrm>
            <a:off x="20371458" y="4274888"/>
            <a:ext cx="3148298" cy="92332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none" lIns="228600" tIns="45720" rIns="228600" bIns="45719" numCol="1" spcCol="38100" rtlCol="0" anchor="ctr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/>
                <a:sym typeface="Calibri"/>
              </a:rPr>
              <a:t>Approach</a:t>
            </a:r>
            <a:endParaRPr kumimoji="0" lang="en-US" sz="54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alibri"/>
              <a:sym typeface="Calibri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644275E-5483-FBDD-5A4A-C85C8977B072}"/>
              </a:ext>
            </a:extLst>
          </p:cNvPr>
          <p:cNvCxnSpPr/>
          <p:nvPr/>
        </p:nvCxnSpPr>
        <p:spPr>
          <a:xfrm>
            <a:off x="0" y="26563189"/>
            <a:ext cx="0" cy="666001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1AC7DE-FBA0-01E2-A66F-99DB3FB19C2B}"/>
              </a:ext>
            </a:extLst>
          </p:cNvPr>
          <p:cNvCxnSpPr/>
          <p:nvPr/>
        </p:nvCxnSpPr>
        <p:spPr>
          <a:xfrm>
            <a:off x="29260799" y="26744813"/>
            <a:ext cx="0" cy="666001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233686-DB9D-D693-86F4-1E72209BBAAF}"/>
              </a:ext>
            </a:extLst>
          </p:cNvPr>
          <p:cNvSpPr txBox="1"/>
          <p:nvPr/>
        </p:nvSpPr>
        <p:spPr>
          <a:xfrm>
            <a:off x="1368925" y="18518142"/>
            <a:ext cx="761695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02B96B-C1D7-B790-8329-BB73EBB64BF3}"/>
              </a:ext>
            </a:extLst>
          </p:cNvPr>
          <p:cNvSpPr txBox="1"/>
          <p:nvPr/>
        </p:nvSpPr>
        <p:spPr>
          <a:xfrm>
            <a:off x="10821924" y="18518142"/>
            <a:ext cx="761695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BB195E-1351-0428-D6F6-10239D901E79}"/>
              </a:ext>
            </a:extLst>
          </p:cNvPr>
          <p:cNvSpPr txBox="1"/>
          <p:nvPr/>
        </p:nvSpPr>
        <p:spPr>
          <a:xfrm>
            <a:off x="20269962" y="18518142"/>
            <a:ext cx="761695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Lorem ipsum dolor sit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amet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consectetur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adipiscing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elit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sed do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eiusmod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tempor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incididunt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ut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labore et dolore magna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aliqua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. Ut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enim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 ad minim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veniam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,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quis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3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14394</TotalTime>
  <Words>194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Martinez</dc:creator>
  <cp:lastModifiedBy>James Fogarty</cp:lastModifiedBy>
  <cp:revision>6</cp:revision>
  <dcterms:created xsi:type="dcterms:W3CDTF">2024-02-16T21:24:33Z</dcterms:created>
  <dcterms:modified xsi:type="dcterms:W3CDTF">2025-05-25T14:51:54Z</dcterms:modified>
</cp:coreProperties>
</file>