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59"/>
  </p:normalViewPr>
  <p:slideViewPr>
    <p:cSldViewPr snapToGrid="0" snapToObjects="1">
      <p:cViewPr varScale="1">
        <p:scale>
          <a:sx n="92" d="100"/>
          <a:sy n="92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1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3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0296-D393-C544-B0A7-4797724546D1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66BE-9F36-B344-8DDF-A85F6118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00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5400000">
                <a:off x="2855113" y="3507320"/>
                <a:ext cx="18919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</a:rPr>
                      <m:t>Λ</m:t>
                    </m:r>
                  </m:oMath>
                </a14:m>
                <a:r>
                  <a:rPr lang="en-US" sz="2000" dirty="0"/>
                  <a:t> periods of BR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55113" y="3507320"/>
                <a:ext cx="1891915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27692" r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be 8"/>
          <p:cNvSpPr/>
          <p:nvPr/>
        </p:nvSpPr>
        <p:spPr>
          <a:xfrm>
            <a:off x="293409" y="4440472"/>
            <a:ext cx="2758000" cy="1103517"/>
          </a:xfrm>
          <a:prstGeom prst="cube">
            <a:avLst>
              <a:gd name="adj" fmla="val 23494"/>
            </a:avLst>
          </a:prstGeom>
          <a:solidFill>
            <a:schemeClr val="bg1">
              <a:lumMod val="65000"/>
              <a:alpha val="7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3179851" y="2819301"/>
            <a:ext cx="292723" cy="1488628"/>
          </a:xfrm>
          <a:prstGeom prst="rightBrac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be 12"/>
              <p:cNvSpPr/>
              <p:nvPr/>
            </p:nvSpPr>
            <p:spPr>
              <a:xfrm>
                <a:off x="293409" y="3973455"/>
                <a:ext cx="2758000" cy="728595"/>
              </a:xfrm>
              <a:prstGeom prst="cube">
                <a:avLst>
                  <a:gd name="adj" fmla="val 36729"/>
                </a:avLst>
              </a:prstGeom>
              <a:solidFill>
                <a:srgbClr val="9437FF">
                  <a:alpha val="7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Cub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9" y="3973455"/>
                <a:ext cx="2758000" cy="728595"/>
              </a:xfrm>
              <a:prstGeom prst="cube">
                <a:avLst>
                  <a:gd name="adj" fmla="val 36729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be 13"/>
              <p:cNvSpPr/>
              <p:nvPr/>
            </p:nvSpPr>
            <p:spPr>
              <a:xfrm>
                <a:off x="293409" y="3516666"/>
                <a:ext cx="2758000" cy="728595"/>
              </a:xfrm>
              <a:prstGeom prst="cube">
                <a:avLst>
                  <a:gd name="adj" fmla="val 36729"/>
                </a:avLst>
              </a:prstGeom>
              <a:solidFill>
                <a:srgbClr val="00B0F0">
                  <a:alpha val="7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Cub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9" y="3516666"/>
                <a:ext cx="2758000" cy="728595"/>
              </a:xfrm>
              <a:prstGeom prst="cube">
                <a:avLst>
                  <a:gd name="adj" fmla="val 36729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be 14"/>
              <p:cNvSpPr/>
              <p:nvPr/>
            </p:nvSpPr>
            <p:spPr>
              <a:xfrm>
                <a:off x="293409" y="3067797"/>
                <a:ext cx="2758000" cy="728595"/>
              </a:xfrm>
              <a:prstGeom prst="cube">
                <a:avLst>
                  <a:gd name="adj" fmla="val 36729"/>
                </a:avLst>
              </a:prstGeom>
              <a:solidFill>
                <a:srgbClr val="9437FF">
                  <a:alpha val="6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Cub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9" y="3067797"/>
                <a:ext cx="2758000" cy="728595"/>
              </a:xfrm>
              <a:prstGeom prst="cube">
                <a:avLst>
                  <a:gd name="adj" fmla="val 36729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be 15"/>
              <p:cNvSpPr/>
              <p:nvPr/>
            </p:nvSpPr>
            <p:spPr>
              <a:xfrm>
                <a:off x="293409" y="2611008"/>
                <a:ext cx="2758000" cy="728595"/>
              </a:xfrm>
              <a:prstGeom prst="cube">
                <a:avLst>
                  <a:gd name="adj" fmla="val 36729"/>
                </a:avLst>
              </a:prstGeom>
              <a:solidFill>
                <a:srgbClr val="00B0F0">
                  <a:alpha val="7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Cub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9" y="2611008"/>
                <a:ext cx="2758000" cy="728595"/>
              </a:xfrm>
              <a:prstGeom prst="cube">
                <a:avLst>
                  <a:gd name="adj" fmla="val 36729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be 16"/>
              <p:cNvSpPr/>
              <p:nvPr/>
            </p:nvSpPr>
            <p:spPr>
              <a:xfrm>
                <a:off x="299759" y="2301891"/>
                <a:ext cx="2751650" cy="582249"/>
              </a:xfrm>
              <a:prstGeom prst="cube">
                <a:avLst>
                  <a:gd name="adj" fmla="val 46316"/>
                </a:avLst>
              </a:prstGeom>
              <a:solidFill>
                <a:schemeClr val="tx1">
                  <a:lumMod val="20000"/>
                  <a:lumOff val="80000"/>
                  <a:alpha val="8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nm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b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59" y="2301891"/>
                <a:ext cx="2751650" cy="582249"/>
              </a:xfrm>
              <a:prstGeom prst="cube">
                <a:avLst>
                  <a:gd name="adj" fmla="val 46316"/>
                </a:avLst>
              </a:prstGeom>
              <a:blipFill rotWithShape="0">
                <a:blip r:embed="rId7"/>
                <a:stretch>
                  <a:fillRect t="-18557" b="-804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3508" y="2240848"/>
            <a:ext cx="157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W-Al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 alloy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820" y="49389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Substrate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34766" y="1490401"/>
                <a:ext cx="60722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C00000"/>
                    </a:solidFill>
                  </a:rPr>
                  <a:t>Virtual Screening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↔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Nanofabrication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66" y="1490401"/>
                <a:ext cx="6072259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09211" y="2923905"/>
                <a:ext cx="7846533" cy="2061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b="1" dirty="0" smtClean="0"/>
                  <a:t>Spectral Efficiency: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𝜂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𝑏𝑔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𝑎𝑏𝑠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𝑖𝑛𝑐𝑖𝑑𝑒𝑛𝑡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𝑏𝑔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𝜆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𝑏𝑔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𝝐</m:t>
                            </m:r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𝝀</m:t>
                                </m:r>
                              </m:e>
                            </m:d>
                            <m:r>
                              <a:rPr lang="en-US" sz="2400" b="1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𝝐</m:t>
                            </m:r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𝝀</m:t>
                                </m:r>
                              </m:e>
                            </m:d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b="1" dirty="0" smtClean="0"/>
                  <a:t>Power Density: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𝜌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𝑏𝑔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𝑎𝑏𝑠</m:t>
                        </m:r>
                      </m:sub>
                    </m:sSub>
                    <m:r>
                      <a:rPr lang="en-US" sz="2400">
                        <a:latin typeface="Cambria Math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is-I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𝑏𝑔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𝑏𝑔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𝝐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</m:d>
                        <m:r>
                          <a:rPr lang="en-US" sz="2400" b="1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i="1">
                            <a:latin typeface="Cambria Math" charset="0"/>
                          </a:rPr>
                          <m:t>𝜆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11" y="2923905"/>
                <a:ext cx="7846533" cy="2061142"/>
              </a:xfrm>
              <a:prstGeom prst="rect">
                <a:avLst/>
              </a:prstGeom>
              <a:blipFill rotWithShape="0">
                <a:blip r:embed="rId9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475544" y="2290243"/>
            <a:ext cx="47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What are we screening for?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681" y="138105"/>
            <a:ext cx="11883407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rgbClr val="C00000"/>
                </a:solidFill>
              </a:rPr>
              <a:t>Can we engineer thermal emission in </a:t>
            </a:r>
            <a:r>
              <a:rPr lang="en-US" sz="3200" b="1" i="1" smtClean="0">
                <a:solidFill>
                  <a:srgbClr val="C00000"/>
                </a:solidFill>
              </a:rPr>
              <a:t>practical</a:t>
            </a:r>
            <a:r>
              <a:rPr lang="en-US" sz="3200" b="1" smtClean="0">
                <a:solidFill>
                  <a:srgbClr val="C00000"/>
                </a:solidFill>
              </a:rPr>
              <a:t> planar nanostructures?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789732" y="5123654"/>
                <a:ext cx="4885489" cy="144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/>
                  <a:t>Planck’s </a:t>
                </a:r>
                <a:r>
                  <a:rPr lang="en-US" sz="2800" smtClean="0"/>
                  <a:t>Law</a:t>
                </a:r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charset="0"/>
                        </a:rPr>
                        <m:t>B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charset="0"/>
                            </a:rPr>
                            <m:t>λ</m:t>
                          </m:r>
                          <m:r>
                            <a:rPr lang="en-US" sz="2000" i="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charset="0"/>
                            </a:rPr>
                            <m:t>T</m:t>
                          </m:r>
                        </m:e>
                      </m:d>
                      <m:r>
                        <a:rPr lang="en-US" sz="2000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hc</m:t>
                              </m:r>
                            </m:e>
                            <m:sup>
                              <m:r>
                                <a:rPr lang="en-US" sz="2000" b="0" i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sz="2000" b="0" i="0" smtClean="0">
                                  <a:latin typeface="Cambria Math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charset="0"/>
                                        </a:rPr>
                                        <m:t>h</m:t>
                                      </m:r>
                                      <m:r>
                                        <a:rPr lang="en-US" sz="2000" b="0" i="0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charset="0"/>
                                        </a:rPr>
                                        <m:t>c</m:t>
                                      </m:r>
                                      <m:r>
                                        <a:rPr lang="en-US" sz="2000" b="0" i="0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sz="2000" b="0" i="0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λ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T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0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32" y="5123654"/>
                <a:ext cx="4885489" cy="1447897"/>
              </a:xfrm>
              <a:prstGeom prst="rect">
                <a:avLst/>
              </a:prstGeom>
              <a:blipFill rotWithShape="0">
                <a:blip r:embed="rId10"/>
                <a:stretch>
                  <a:fillRect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6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1</cp:revision>
  <dcterms:created xsi:type="dcterms:W3CDTF">2017-08-09T18:21:38Z</dcterms:created>
  <dcterms:modified xsi:type="dcterms:W3CDTF">2017-08-09T18:22:48Z</dcterms:modified>
</cp:coreProperties>
</file>