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67"/>
    <p:restoredTop sz="94694"/>
  </p:normalViewPr>
  <p:slideViewPr>
    <p:cSldViewPr snapToGrid="0" snapToObjects="1" showGuides="1">
      <p:cViewPr varScale="1">
        <p:scale>
          <a:sx n="87" d="100"/>
          <a:sy n="87" d="100"/>
        </p:scale>
        <p:origin x="216" y="280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2D08-FCD7-6C47-936E-88E814223EB2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FE76-4CE4-1848-B43A-D32766A48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7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2D08-FCD7-6C47-936E-88E814223EB2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FE76-4CE4-1848-B43A-D32766A48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6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2D08-FCD7-6C47-936E-88E814223EB2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FE76-4CE4-1848-B43A-D32766A48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2D08-FCD7-6C47-936E-88E814223EB2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FE76-4CE4-1848-B43A-D32766A48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2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2D08-FCD7-6C47-936E-88E814223EB2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FE76-4CE4-1848-B43A-D32766A48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7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2D08-FCD7-6C47-936E-88E814223EB2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FE76-4CE4-1848-B43A-D32766A48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2D08-FCD7-6C47-936E-88E814223EB2}" type="datetimeFigureOut">
              <a:rPr lang="en-US" smtClean="0"/>
              <a:t>2/16/17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FE76-4CE4-1848-B43A-D32766A48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7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2D08-FCD7-6C47-936E-88E814223EB2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FE76-4CE4-1848-B43A-D32766A48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3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2D08-FCD7-6C47-936E-88E814223EB2}" type="datetimeFigureOut">
              <a:rPr lang="en-US" smtClean="0"/>
              <a:t>2/16/17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FE76-4CE4-1848-B43A-D32766A48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9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2D08-FCD7-6C47-936E-88E814223EB2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FE76-4CE4-1848-B43A-D32766A48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3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2D08-FCD7-6C47-936E-88E814223EB2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FE76-4CE4-1848-B43A-D32766A48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6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E2D08-FCD7-6C47-936E-88E814223EB2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0FE76-4CE4-1848-B43A-D32766A48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0679" y="1366643"/>
            <a:ext cx="4015986" cy="57371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07575" y="1580880"/>
            <a:ext cx="3967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Spectral </a:t>
            </a:r>
            <a:r>
              <a:rPr lang="en-US" dirty="0" smtClean="0"/>
              <a:t>Efficiency:  60%</a:t>
            </a:r>
          </a:p>
          <a:p>
            <a:r>
              <a:rPr lang="en-US" dirty="0" smtClean="0"/>
              <a:t>Spectral Density:  172,000 W/m^2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35880" y="2227211"/>
            <a:ext cx="4736123" cy="375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ALD W+ ALD Alumina, </a:t>
            </a:r>
            <a:r>
              <a:rPr lang="en-US" dirty="0" err="1" smtClean="0"/>
              <a:t>vf</a:t>
            </a:r>
            <a:r>
              <a:rPr lang="en-US" dirty="0" smtClean="0"/>
              <a:t> = </a:t>
            </a:r>
            <a:r>
              <a:rPr lang="en-US" dirty="0" smtClean="0"/>
              <a:t>0.45</a:t>
            </a:r>
            <a:r>
              <a:rPr lang="en-US" dirty="0" smtClean="0"/>
              <a:t>, d = 20 nm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35878" y="2602349"/>
            <a:ext cx="4736123" cy="3751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MgO</a:t>
            </a:r>
            <a:r>
              <a:rPr lang="en-US" dirty="0" smtClean="0"/>
              <a:t>, </a:t>
            </a:r>
            <a:r>
              <a:rPr lang="en-US" dirty="0" smtClean="0"/>
              <a:t>d = </a:t>
            </a:r>
            <a:r>
              <a:rPr lang="en-US" dirty="0" smtClean="0"/>
              <a:t>195 </a:t>
            </a:r>
            <a:r>
              <a:rPr lang="en-US" dirty="0" smtClean="0"/>
              <a:t>nm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35879" y="2977487"/>
            <a:ext cx="4736123" cy="375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Cr2O3, </a:t>
            </a:r>
            <a:r>
              <a:rPr lang="en-US" dirty="0" smtClean="0"/>
              <a:t>d = </a:t>
            </a:r>
            <a:r>
              <a:rPr lang="en-US" dirty="0" smtClean="0"/>
              <a:t>140 </a:t>
            </a:r>
            <a:r>
              <a:rPr lang="en-US" dirty="0" smtClean="0"/>
              <a:t>nm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35877" y="3352625"/>
            <a:ext cx="4736123" cy="3751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MgO</a:t>
            </a:r>
            <a:r>
              <a:rPr lang="en-US" dirty="0" smtClean="0"/>
              <a:t>, </a:t>
            </a:r>
            <a:r>
              <a:rPr lang="en-US" dirty="0" smtClean="0"/>
              <a:t>d = </a:t>
            </a:r>
            <a:r>
              <a:rPr lang="en-US" dirty="0" smtClean="0"/>
              <a:t>195 </a:t>
            </a:r>
            <a:r>
              <a:rPr lang="en-US" dirty="0" smtClean="0"/>
              <a:t>nm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35878" y="3727763"/>
            <a:ext cx="4736123" cy="375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Cr2O3, </a:t>
            </a:r>
            <a:r>
              <a:rPr lang="en-US" dirty="0" smtClean="0"/>
              <a:t>d = </a:t>
            </a:r>
            <a:r>
              <a:rPr lang="en-US" dirty="0" smtClean="0"/>
              <a:t>140 </a:t>
            </a:r>
            <a:r>
              <a:rPr lang="en-US" dirty="0" smtClean="0"/>
              <a:t>nm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835877" y="4117649"/>
            <a:ext cx="4736123" cy="375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ALD Alumina, d = 10 nm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35877" y="4463479"/>
            <a:ext cx="4736123" cy="17643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Substrate W, d = 900 nm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030361" y="385963"/>
            <a:ext cx="8765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Thermal Emission of </a:t>
            </a:r>
            <a:r>
              <a:rPr lang="en-US" dirty="0" err="1" smtClean="0"/>
              <a:t>Paretto</a:t>
            </a:r>
            <a:r>
              <a:rPr lang="en-US" dirty="0" smtClean="0"/>
              <a:t>-Optimal Structure using </a:t>
            </a:r>
            <a:r>
              <a:rPr lang="en-US" dirty="0" err="1" smtClean="0"/>
              <a:t>MgO</a:t>
            </a:r>
            <a:r>
              <a:rPr lang="en-US" dirty="0" smtClean="0"/>
              <a:t> and Cr2O3 as dielectric materials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432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9242" y="1499064"/>
            <a:ext cx="4090366" cy="584338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71318"/>
              </p:ext>
            </p:extLst>
          </p:nvPr>
        </p:nvGraphicFramePr>
        <p:xfrm>
          <a:off x="5976113" y="4262093"/>
          <a:ext cx="590754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183"/>
                <a:gridCol w="1969183"/>
                <a:gridCol w="19691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SD</a:t>
                      </a:r>
                      <a:r>
                        <a:rPr lang="en-US" baseline="0" dirty="0" smtClean="0"/>
                        <a:t> (W/m^2)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141,000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141,000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141,000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141,000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141,000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561830" y="122139"/>
            <a:ext cx="4736123" cy="375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ALD W+ ALD Alumina, </a:t>
            </a:r>
            <a:r>
              <a:rPr lang="en-US" dirty="0" err="1" smtClean="0"/>
              <a:t>vf</a:t>
            </a:r>
            <a:r>
              <a:rPr lang="en-US" dirty="0" smtClean="0"/>
              <a:t> = 0.25, d = 20 nm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61828" y="497277"/>
            <a:ext cx="4736123" cy="3751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SiO2, </a:t>
            </a:r>
            <a:r>
              <a:rPr lang="en-US" smtClean="0"/>
              <a:t>d = 223.6 nm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61829" y="872415"/>
            <a:ext cx="4736123" cy="375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TiO2, d = 178.5 nm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61827" y="1247553"/>
            <a:ext cx="4736123" cy="3751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SiO2, </a:t>
            </a:r>
            <a:r>
              <a:rPr lang="en-US" smtClean="0"/>
              <a:t>d = 223.6 nm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61828" y="1622691"/>
            <a:ext cx="4736123" cy="375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TiO2, d = 178.5 nm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61827" y="1997829"/>
            <a:ext cx="4736123" cy="375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ALD Alumina, d = 10 nm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61827" y="2343659"/>
            <a:ext cx="4736123" cy="17643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Substrate W, d = 900 nm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01940" y="385088"/>
            <a:ext cx="4690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Angle-</a:t>
            </a:r>
            <a:r>
              <a:rPr lang="en-US" dirty="0" err="1" smtClean="0"/>
              <a:t>Dependance</a:t>
            </a:r>
            <a:r>
              <a:rPr lang="en-US" dirty="0" smtClean="0"/>
              <a:t> of Thermal Emission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78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155</Words>
  <Application>Microsoft Macintosh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2017-02-16T21:37:57Z</dcterms:created>
  <dcterms:modified xsi:type="dcterms:W3CDTF">2017-02-17T20:46:49Z</dcterms:modified>
</cp:coreProperties>
</file>