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0542-8767-48EB-A9D7-61930964ACC5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3189-5624-41E1-B3F8-231291AD5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0542-8767-48EB-A9D7-61930964ACC5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3189-5624-41E1-B3F8-231291AD5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0542-8767-48EB-A9D7-61930964ACC5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3189-5624-41E1-B3F8-231291AD5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0542-8767-48EB-A9D7-61930964ACC5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3189-5624-41E1-B3F8-231291AD5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0542-8767-48EB-A9D7-61930964ACC5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3189-5624-41E1-B3F8-231291AD5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0542-8767-48EB-A9D7-61930964ACC5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3189-5624-41E1-B3F8-231291AD5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0542-8767-48EB-A9D7-61930964ACC5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3189-5624-41E1-B3F8-231291AD5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0542-8767-48EB-A9D7-61930964ACC5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3189-5624-41E1-B3F8-231291AD5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0542-8767-48EB-A9D7-61930964ACC5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3189-5624-41E1-B3F8-231291AD5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0542-8767-48EB-A9D7-61930964ACC5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3189-5624-41E1-B3F8-231291AD5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0542-8767-48EB-A9D7-61930964ACC5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3189-5624-41E1-B3F8-231291AD5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D0542-8767-48EB-A9D7-61930964ACC5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3189-5624-41E1-B3F8-231291AD5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570186"/>
          </a:xfrm>
        </p:spPr>
        <p:txBody>
          <a:bodyPr>
            <a:normAutofit/>
          </a:bodyPr>
          <a:lstStyle/>
          <a:p>
            <a:pPr algn="l"/>
            <a:r>
              <a:rPr lang="en-IN" sz="4000" dirty="0" smtClean="0">
                <a:solidFill>
                  <a:srgbClr val="FF0000"/>
                </a:solidFill>
              </a:rPr>
              <a:t>Punch!!! </a:t>
            </a:r>
            <a:r>
              <a:rPr lang="en-IN" sz="4000" dirty="0" smtClean="0"/>
              <a:t>To make  an impact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556792"/>
            <a:ext cx="4824536" cy="1215826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You don't have to be a boxer to  </a:t>
            </a:r>
            <a:r>
              <a:rPr lang="en-IN" dirty="0" err="1" smtClean="0">
                <a:solidFill>
                  <a:srgbClr val="FF0000"/>
                </a:solidFill>
              </a:rPr>
              <a:t>punchit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6241" y="1772816"/>
            <a:ext cx="3897759" cy="639762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You don't need these either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" name="Picture 2" descr="C:\Users\Raja\Desktop\pu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0"/>
            <a:ext cx="2627784" cy="1772816"/>
          </a:xfrm>
          <a:prstGeom prst="rect">
            <a:avLst/>
          </a:prstGeom>
          <a:noFill/>
        </p:spPr>
      </p:pic>
      <p:pic>
        <p:nvPicPr>
          <p:cNvPr id="2050" name="Picture 2" descr="C:\Users\Raja\Desktop\bx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24944"/>
            <a:ext cx="4211960" cy="3933056"/>
          </a:xfrm>
          <a:prstGeom prst="rect">
            <a:avLst/>
          </a:prstGeom>
          <a:noFill/>
        </p:spPr>
      </p:pic>
      <p:pic>
        <p:nvPicPr>
          <p:cNvPr id="1026" name="Picture 2" descr="C:\Users\Raja\Desktop\glove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2924945"/>
            <a:ext cx="2123728" cy="3933056"/>
          </a:xfrm>
          <a:prstGeom prst="rect">
            <a:avLst/>
          </a:prstGeom>
          <a:noFill/>
        </p:spPr>
      </p:pic>
      <p:pic>
        <p:nvPicPr>
          <p:cNvPr id="1027" name="Picture 3" descr="C:\Users\Raja\Desktop\bag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2924944"/>
            <a:ext cx="1872208" cy="3933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Punch!!! To make  an impact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Punch!!! To make an impact</dc:title>
  <dc:creator>Raja</dc:creator>
  <cp:lastModifiedBy>Raja</cp:lastModifiedBy>
  <cp:revision>3</cp:revision>
  <dcterms:created xsi:type="dcterms:W3CDTF">2015-09-23T02:38:26Z</dcterms:created>
  <dcterms:modified xsi:type="dcterms:W3CDTF">2015-09-23T08:01:30Z</dcterms:modified>
</cp:coreProperties>
</file>