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7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01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9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7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0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6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6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1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2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44E0-8CE4-4C5C-8161-8AF6BC3C5F11}" type="datetimeFigureOut">
              <a:rPr lang="en-IN" smtClean="0"/>
              <a:t>04-03-2020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96B5-B0FF-433C-B606-B346B859E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6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TOPIC OF THE MINI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GROUP MEMBERS NAMES WITH ROLL NOS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25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(IDEA</a:t>
            </a:r>
            <a:r>
              <a:rPr lang="en-IN" dirty="0" smtClean="0"/>
              <a:t>): Explaining the motivation and scope of the project</a:t>
            </a:r>
            <a:endParaRPr lang="en-IN" dirty="0" smtClean="0"/>
          </a:p>
          <a:p>
            <a:r>
              <a:rPr lang="en-IN" dirty="0" smtClean="0"/>
              <a:t>LAYOUTS (UI DESIGN</a:t>
            </a:r>
            <a:r>
              <a:rPr lang="en-IN" dirty="0" smtClean="0"/>
              <a:t>)/VISUALIZATION : Screen shots of the UI / Visualization graphs depending on project</a:t>
            </a:r>
            <a:endParaRPr lang="en-IN" dirty="0" smtClean="0"/>
          </a:p>
          <a:p>
            <a:r>
              <a:rPr lang="en-IN" dirty="0" smtClean="0"/>
              <a:t>TECHNICAL CONTENT </a:t>
            </a:r>
            <a:r>
              <a:rPr lang="en-IN" dirty="0" smtClean="0"/>
              <a:t>: API and software used</a:t>
            </a:r>
          </a:p>
          <a:p>
            <a:r>
              <a:rPr lang="en-IN" dirty="0" smtClean="0"/>
              <a:t>LINKING </a:t>
            </a:r>
            <a:r>
              <a:rPr lang="en-IN" dirty="0" smtClean="0"/>
              <a:t>AND IMPLEMENATION WITH </a:t>
            </a:r>
            <a:r>
              <a:rPr lang="en-IN" dirty="0" smtClean="0"/>
              <a:t>DEMO</a:t>
            </a:r>
            <a:endParaRPr lang="en-IN" dirty="0" smtClean="0"/>
          </a:p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8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RUBRICS FOR ASSESSMENT  </a:t>
            </a:r>
            <a:r>
              <a:rPr lang="en-IN" dirty="0" smtClean="0"/>
              <a:t>(20 </a:t>
            </a:r>
            <a:r>
              <a:rPr lang="en-IN" dirty="0" smtClean="0"/>
              <a:t>marks)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IDEA (5 marks</a:t>
            </a:r>
            <a:r>
              <a:rPr lang="en-IN" dirty="0" smtClean="0"/>
              <a:t>)</a:t>
            </a:r>
          </a:p>
          <a:p>
            <a:r>
              <a:rPr lang="en-IN" dirty="0" smtClean="0"/>
              <a:t>UI (5 marks</a:t>
            </a:r>
            <a:r>
              <a:rPr lang="en-IN" dirty="0" smtClean="0"/>
              <a:t>) </a:t>
            </a:r>
          </a:p>
          <a:p>
            <a:r>
              <a:rPr lang="en-IN" dirty="0" smtClean="0"/>
              <a:t>IMPLEMENTATION WITH DEMO </a:t>
            </a:r>
            <a:r>
              <a:rPr lang="en-IN" dirty="0" smtClean="0"/>
              <a:t>(</a:t>
            </a:r>
            <a:r>
              <a:rPr lang="en-IN" dirty="0" smtClean="0"/>
              <a:t>5 </a:t>
            </a:r>
            <a:r>
              <a:rPr lang="en-IN" dirty="0" smtClean="0"/>
              <a:t>marks)</a:t>
            </a:r>
          </a:p>
          <a:p>
            <a:r>
              <a:rPr lang="en-IN" dirty="0" smtClean="0"/>
              <a:t>REPORT (5 Marks)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8004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TOPIC OF THE MINI PROJECT</vt:lpstr>
      <vt:lpstr>OUTLINE</vt:lpstr>
      <vt:lpstr>RUBRICS FOR ASSESSMENT  (20 marks)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OF THE MINI PROJECT</dc:title>
  <dc:creator>Ameyaa Biwalkar</dc:creator>
  <cp:lastModifiedBy>Ameyaa Biwalkar</cp:lastModifiedBy>
  <cp:revision>17</cp:revision>
  <dcterms:created xsi:type="dcterms:W3CDTF">2019-01-25T09:27:56Z</dcterms:created>
  <dcterms:modified xsi:type="dcterms:W3CDTF">2020-03-04T12:35:17Z</dcterms:modified>
</cp:coreProperties>
</file>