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3"/>
  </p:notesMasterIdLst>
  <p:sldIdLst>
    <p:sldId id="256" r:id="rId2"/>
    <p:sldId id="257" r:id="rId3"/>
    <p:sldId id="323" r:id="rId4"/>
    <p:sldId id="314" r:id="rId5"/>
    <p:sldId id="316" r:id="rId6"/>
    <p:sldId id="317" r:id="rId7"/>
    <p:sldId id="318" r:id="rId8"/>
    <p:sldId id="320" r:id="rId9"/>
    <p:sldId id="321" r:id="rId10"/>
    <p:sldId id="322" r:id="rId11"/>
    <p:sldId id="313" r:id="rId12"/>
  </p:sldIdLst>
  <p:sldSz cx="9144000" cy="5143500" type="screen16x9"/>
  <p:notesSz cx="6858000" cy="9144000"/>
  <p:embeddedFontLst>
    <p:embeddedFont>
      <p:font typeface="Quicksand" panose="020B0604020202020204" charset="0"/>
      <p:regular r:id="rId14"/>
      <p:bold r:id="rId15"/>
    </p:embeddedFont>
    <p:embeddedFont>
      <p:font typeface="Reenie Beani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39" autoAdjust="0"/>
  </p:normalViewPr>
  <p:slideViewPr>
    <p:cSldViewPr snapToGrid="0">
      <p:cViewPr varScale="1">
        <p:scale>
          <a:sx n="101" d="100"/>
          <a:sy n="101" d="100"/>
        </p:scale>
        <p:origin x="8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23341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51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aseline="0" dirty="0" smtClean="0"/>
              <a:t>Before 2</a:t>
            </a:r>
            <a:r>
              <a:rPr lang="en-IN" baseline="30000" dirty="0" smtClean="0"/>
              <a:t>nd</a:t>
            </a:r>
            <a:r>
              <a:rPr lang="en-IN" baseline="0" dirty="0" smtClean="0"/>
              <a:t> point – </a:t>
            </a:r>
          </a:p>
          <a:p>
            <a:pPr marL="0" lvl="0" indent="0" algn="l" rtl="0">
              <a:spcBef>
                <a:spcPts val="0"/>
              </a:spcBef>
              <a:spcAft>
                <a:spcPts val="0"/>
              </a:spcAft>
              <a:buNone/>
            </a:pPr>
            <a:r>
              <a:rPr lang="en-IN" baseline="0" dirty="0" smtClean="0"/>
              <a:t>Although OCR recognition is already a very powerful tool</a:t>
            </a:r>
          </a:p>
          <a:p>
            <a:pPr marL="0" lvl="0" indent="0" algn="l" rtl="0">
              <a:spcBef>
                <a:spcPts val="0"/>
              </a:spcBef>
              <a:spcAft>
                <a:spcPts val="0"/>
              </a:spcAft>
              <a:buNone/>
            </a:pPr>
            <a:endParaRPr lang="en-IN" baseline="0" dirty="0" smtClean="0"/>
          </a:p>
        </p:txBody>
      </p:sp>
    </p:spTree>
    <p:extLst>
      <p:ext uri="{BB962C8B-B14F-4D97-AF65-F5344CB8AC3E}">
        <p14:creationId xmlns:p14="http://schemas.microsoft.com/office/powerpoint/2010/main" val="429075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b932e47818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b932e47818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59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After 1</a:t>
            </a:r>
            <a:r>
              <a:rPr lang="en-US" sz="1100" b="0" i="0" u="none" strike="noStrike" cap="none" baseline="30000" dirty="0" smtClean="0">
                <a:solidFill>
                  <a:srgbClr val="000000"/>
                </a:solidFill>
                <a:effectLst/>
                <a:latin typeface="Arial"/>
                <a:ea typeface="Arial"/>
                <a:cs typeface="Arial"/>
                <a:sym typeface="Arial"/>
              </a:rPr>
              <a:t>st</a:t>
            </a:r>
            <a:r>
              <a:rPr lang="en-US" sz="1100" b="0" i="0" u="none" strike="noStrike" cap="none" dirty="0" smtClean="0">
                <a:solidFill>
                  <a:srgbClr val="000000"/>
                </a:solidFill>
                <a:effectLst/>
                <a:latin typeface="Arial"/>
                <a:ea typeface="Arial"/>
                <a:cs typeface="Arial"/>
                <a:sym typeface="Arial"/>
              </a:rPr>
              <a:t> Point</a:t>
            </a:r>
            <a:r>
              <a:rPr lang="en-US" sz="1100" b="0" i="0" u="none" strike="noStrike" cap="none" baseline="0" dirty="0" smtClean="0">
                <a:solidFill>
                  <a:srgbClr val="000000"/>
                </a:solidFill>
                <a:effectLst/>
                <a:latin typeface="Arial"/>
                <a:ea typeface="Arial"/>
                <a:cs typeface="Arial"/>
                <a:sym typeface="Arial"/>
              </a:rPr>
              <a:t> -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These days there is a huge demand in “storing the information available in these paper documents such</a:t>
            </a:r>
            <a:r>
              <a:rPr lang="en-US" sz="1100" b="0" i="0" u="none" strike="noStrike" cap="none" baseline="0" dirty="0" smtClean="0">
                <a:solidFill>
                  <a:srgbClr val="000000"/>
                </a:solidFill>
                <a:effectLst/>
                <a:latin typeface="Arial"/>
                <a:ea typeface="Arial"/>
                <a:cs typeface="Arial"/>
                <a:sym typeface="Arial"/>
              </a:rPr>
              <a:t> as newspapers and journals</a:t>
            </a:r>
            <a:r>
              <a:rPr lang="en-US" sz="1100" b="0" i="0" u="none" strike="noStrike" cap="none" dirty="0" smtClean="0">
                <a:solidFill>
                  <a:srgbClr val="000000"/>
                </a:solidFill>
                <a:effectLst/>
                <a:latin typeface="Arial"/>
                <a:ea typeface="Arial"/>
                <a:cs typeface="Arial"/>
                <a:sym typeface="Arial"/>
              </a:rPr>
              <a:t> in to a computer storage disk and then later reusing this information by searching process”.</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One simple way to store information in these paper documents in the computer system is to first scan the documents and then store them as IMAGES. But to use this information is very difficult since we have to read the individual contents and search the contents from these documents line-by-line and word-by-word which is really inefficient.</a:t>
            </a:r>
            <a:endParaRPr dirty="0"/>
          </a:p>
        </p:txBody>
      </p:sp>
    </p:spTree>
    <p:extLst>
      <p:ext uri="{BB962C8B-B14F-4D97-AF65-F5344CB8AC3E}">
        <p14:creationId xmlns:p14="http://schemas.microsoft.com/office/powerpoint/2010/main" val="384947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543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620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960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308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29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295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f80fd1b9_0_50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f80fd1b9_0_50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0136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258540"/>
            <a:ext cx="7722300" cy="2013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1"/>
              </a:buClr>
              <a:buSzPts val="10000"/>
              <a:buNone/>
              <a:defRPr sz="10000">
                <a:solidFill>
                  <a:schemeClr val="accent1"/>
                </a:solidFill>
              </a:defRPr>
            </a:lvl1pPr>
            <a:lvl2pPr lvl="1" algn="ctr">
              <a:lnSpc>
                <a:spcPct val="60000"/>
              </a:lnSpc>
              <a:spcBef>
                <a:spcPts val="0"/>
              </a:spcBef>
              <a:spcAft>
                <a:spcPts val="0"/>
              </a:spcAft>
              <a:buClr>
                <a:schemeClr val="accent1"/>
              </a:buClr>
              <a:buSzPts val="10000"/>
              <a:buNone/>
              <a:defRPr sz="10000">
                <a:solidFill>
                  <a:schemeClr val="accent1"/>
                </a:solidFill>
              </a:defRPr>
            </a:lvl2pPr>
            <a:lvl3pPr lvl="2" algn="ctr">
              <a:lnSpc>
                <a:spcPct val="60000"/>
              </a:lnSpc>
              <a:spcBef>
                <a:spcPts val="0"/>
              </a:spcBef>
              <a:spcAft>
                <a:spcPts val="0"/>
              </a:spcAft>
              <a:buClr>
                <a:schemeClr val="accent1"/>
              </a:buClr>
              <a:buSzPts val="10000"/>
              <a:buNone/>
              <a:defRPr sz="10000">
                <a:solidFill>
                  <a:schemeClr val="accent1"/>
                </a:solidFill>
              </a:defRPr>
            </a:lvl3pPr>
            <a:lvl4pPr lvl="3" algn="ctr">
              <a:lnSpc>
                <a:spcPct val="60000"/>
              </a:lnSpc>
              <a:spcBef>
                <a:spcPts val="0"/>
              </a:spcBef>
              <a:spcAft>
                <a:spcPts val="0"/>
              </a:spcAft>
              <a:buClr>
                <a:schemeClr val="accent1"/>
              </a:buClr>
              <a:buSzPts val="10000"/>
              <a:buNone/>
              <a:defRPr sz="10000">
                <a:solidFill>
                  <a:schemeClr val="accent1"/>
                </a:solidFill>
              </a:defRPr>
            </a:lvl4pPr>
            <a:lvl5pPr lvl="4" algn="ctr">
              <a:lnSpc>
                <a:spcPct val="60000"/>
              </a:lnSpc>
              <a:spcBef>
                <a:spcPts val="0"/>
              </a:spcBef>
              <a:spcAft>
                <a:spcPts val="0"/>
              </a:spcAft>
              <a:buClr>
                <a:schemeClr val="accent1"/>
              </a:buClr>
              <a:buSzPts val="10000"/>
              <a:buNone/>
              <a:defRPr sz="10000">
                <a:solidFill>
                  <a:schemeClr val="accent1"/>
                </a:solidFill>
              </a:defRPr>
            </a:lvl5pPr>
            <a:lvl6pPr lvl="5" algn="ctr">
              <a:lnSpc>
                <a:spcPct val="60000"/>
              </a:lnSpc>
              <a:spcBef>
                <a:spcPts val="0"/>
              </a:spcBef>
              <a:spcAft>
                <a:spcPts val="0"/>
              </a:spcAft>
              <a:buClr>
                <a:schemeClr val="accent1"/>
              </a:buClr>
              <a:buSzPts val="10000"/>
              <a:buNone/>
              <a:defRPr sz="10000">
                <a:solidFill>
                  <a:schemeClr val="accent1"/>
                </a:solidFill>
              </a:defRPr>
            </a:lvl6pPr>
            <a:lvl7pPr lvl="6" algn="ctr">
              <a:lnSpc>
                <a:spcPct val="60000"/>
              </a:lnSpc>
              <a:spcBef>
                <a:spcPts val="0"/>
              </a:spcBef>
              <a:spcAft>
                <a:spcPts val="0"/>
              </a:spcAft>
              <a:buClr>
                <a:schemeClr val="accent1"/>
              </a:buClr>
              <a:buSzPts val="10000"/>
              <a:buNone/>
              <a:defRPr sz="10000">
                <a:solidFill>
                  <a:schemeClr val="accent1"/>
                </a:solidFill>
              </a:defRPr>
            </a:lvl7pPr>
            <a:lvl8pPr lvl="7" algn="ctr">
              <a:lnSpc>
                <a:spcPct val="60000"/>
              </a:lnSpc>
              <a:spcBef>
                <a:spcPts val="0"/>
              </a:spcBef>
              <a:spcAft>
                <a:spcPts val="0"/>
              </a:spcAft>
              <a:buClr>
                <a:schemeClr val="accent1"/>
              </a:buClr>
              <a:buSzPts val="10000"/>
              <a:buNone/>
              <a:defRPr sz="10000">
                <a:solidFill>
                  <a:schemeClr val="accent1"/>
                </a:solidFill>
              </a:defRPr>
            </a:lvl8pPr>
            <a:lvl9pPr lvl="8" algn="ctr">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0" name="Google Shape;10;p2"/>
          <p:cNvSpPr txBox="1">
            <a:spLocks noGrp="1"/>
          </p:cNvSpPr>
          <p:nvPr>
            <p:ph type="subTitle" idx="1"/>
          </p:nvPr>
        </p:nvSpPr>
        <p:spPr>
          <a:xfrm>
            <a:off x="711011" y="3423838"/>
            <a:ext cx="7722300" cy="461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1"/>
          <p:cNvSpPr txBox="1">
            <a:spLocks noGrp="1"/>
          </p:cNvSpPr>
          <p:nvPr>
            <p:ph type="title" hasCustomPrompt="1"/>
          </p:nvPr>
        </p:nvSpPr>
        <p:spPr>
          <a:xfrm>
            <a:off x="710775" y="1452838"/>
            <a:ext cx="7722600" cy="1192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3000"/>
              <a:buNone/>
              <a:defRPr sz="13000">
                <a:solidFill>
                  <a:schemeClr val="accent1"/>
                </a:solidFill>
              </a:defRPr>
            </a:lvl1pPr>
            <a:lvl2pPr lvl="1" algn="ctr">
              <a:spcBef>
                <a:spcPts val="0"/>
              </a:spcBef>
              <a:spcAft>
                <a:spcPts val="0"/>
              </a:spcAft>
              <a:buClr>
                <a:schemeClr val="accent1"/>
              </a:buClr>
              <a:buSzPts val="13000"/>
              <a:buNone/>
              <a:defRPr sz="13000">
                <a:solidFill>
                  <a:schemeClr val="accent1"/>
                </a:solidFill>
              </a:defRPr>
            </a:lvl2pPr>
            <a:lvl3pPr lvl="2" algn="ctr">
              <a:spcBef>
                <a:spcPts val="0"/>
              </a:spcBef>
              <a:spcAft>
                <a:spcPts val="0"/>
              </a:spcAft>
              <a:buClr>
                <a:schemeClr val="accent1"/>
              </a:buClr>
              <a:buSzPts val="13000"/>
              <a:buNone/>
              <a:defRPr sz="13000">
                <a:solidFill>
                  <a:schemeClr val="accent1"/>
                </a:solidFill>
              </a:defRPr>
            </a:lvl3pPr>
            <a:lvl4pPr lvl="3" algn="ctr">
              <a:spcBef>
                <a:spcPts val="0"/>
              </a:spcBef>
              <a:spcAft>
                <a:spcPts val="0"/>
              </a:spcAft>
              <a:buClr>
                <a:schemeClr val="accent1"/>
              </a:buClr>
              <a:buSzPts val="13000"/>
              <a:buNone/>
              <a:defRPr sz="13000">
                <a:solidFill>
                  <a:schemeClr val="accent1"/>
                </a:solidFill>
              </a:defRPr>
            </a:lvl4pPr>
            <a:lvl5pPr lvl="4" algn="ctr">
              <a:spcBef>
                <a:spcPts val="0"/>
              </a:spcBef>
              <a:spcAft>
                <a:spcPts val="0"/>
              </a:spcAft>
              <a:buClr>
                <a:schemeClr val="accent1"/>
              </a:buClr>
              <a:buSzPts val="13000"/>
              <a:buNone/>
              <a:defRPr sz="13000">
                <a:solidFill>
                  <a:schemeClr val="accent1"/>
                </a:solidFill>
              </a:defRPr>
            </a:lvl5pPr>
            <a:lvl6pPr lvl="5" algn="ctr">
              <a:spcBef>
                <a:spcPts val="0"/>
              </a:spcBef>
              <a:spcAft>
                <a:spcPts val="0"/>
              </a:spcAft>
              <a:buClr>
                <a:schemeClr val="accent1"/>
              </a:buClr>
              <a:buSzPts val="13000"/>
              <a:buNone/>
              <a:defRPr sz="13000">
                <a:solidFill>
                  <a:schemeClr val="accent1"/>
                </a:solidFill>
              </a:defRPr>
            </a:lvl6pPr>
            <a:lvl7pPr lvl="6" algn="ctr">
              <a:spcBef>
                <a:spcPts val="0"/>
              </a:spcBef>
              <a:spcAft>
                <a:spcPts val="0"/>
              </a:spcAft>
              <a:buClr>
                <a:schemeClr val="accent1"/>
              </a:buClr>
              <a:buSzPts val="13000"/>
              <a:buNone/>
              <a:defRPr sz="13000">
                <a:solidFill>
                  <a:schemeClr val="accent1"/>
                </a:solidFill>
              </a:defRPr>
            </a:lvl7pPr>
            <a:lvl8pPr lvl="7" algn="ctr">
              <a:spcBef>
                <a:spcPts val="0"/>
              </a:spcBef>
              <a:spcAft>
                <a:spcPts val="0"/>
              </a:spcAft>
              <a:buClr>
                <a:schemeClr val="accent1"/>
              </a:buClr>
              <a:buSzPts val="13000"/>
              <a:buNone/>
              <a:defRPr sz="13000">
                <a:solidFill>
                  <a:schemeClr val="accent1"/>
                </a:solidFill>
              </a:defRPr>
            </a:lvl8pPr>
            <a:lvl9pPr lvl="8" algn="ctr">
              <a:spcBef>
                <a:spcPts val="0"/>
              </a:spcBef>
              <a:spcAft>
                <a:spcPts val="0"/>
              </a:spcAft>
              <a:buClr>
                <a:schemeClr val="accent1"/>
              </a:buClr>
              <a:buSzPts val="13000"/>
              <a:buNone/>
              <a:defRPr sz="13000">
                <a:solidFill>
                  <a:schemeClr val="accent1"/>
                </a:solidFill>
              </a:defRPr>
            </a:lvl9pPr>
          </a:lstStyle>
          <a:p>
            <a:r>
              <a:t>xx%</a:t>
            </a:r>
          </a:p>
        </p:txBody>
      </p:sp>
      <p:sp>
        <p:nvSpPr>
          <p:cNvPr id="41" name="Google Shape;41;p11"/>
          <p:cNvSpPr txBox="1">
            <a:spLocks noGrp="1"/>
          </p:cNvSpPr>
          <p:nvPr>
            <p:ph type="body" idx="1"/>
          </p:nvPr>
        </p:nvSpPr>
        <p:spPr>
          <a:xfrm>
            <a:off x="710775" y="2909538"/>
            <a:ext cx="7722600" cy="478200"/>
          </a:xfrm>
          <a:prstGeom prst="rect">
            <a:avLst/>
          </a:prstGeom>
        </p:spPr>
        <p:txBody>
          <a:bodyPr spcFirstLastPara="1" wrap="square" lIns="91425" tIns="91425" rIns="91425" bIns="91425" anchor="t" anchorCtr="0">
            <a:noAutofit/>
          </a:bodyPr>
          <a:lstStyle>
            <a:lvl1pPr marL="457200" lvl="0" indent="-355600" algn="ctr">
              <a:lnSpc>
                <a:spcPct val="100000"/>
              </a:lnSpc>
              <a:spcBef>
                <a:spcPts val="0"/>
              </a:spcBef>
              <a:spcAft>
                <a:spcPts val="0"/>
              </a:spcAft>
              <a:buClr>
                <a:srgbClr val="FFFFFF"/>
              </a:buClr>
              <a:buSzPts val="2000"/>
              <a:buChar char="●"/>
              <a:defRPr sz="2000">
                <a:solidFill>
                  <a:srgbClr val="FFFFFF"/>
                </a:solidFill>
              </a:defRPr>
            </a:lvl1pPr>
            <a:lvl2pPr marL="914400" lvl="1" indent="-355600" algn="ctr">
              <a:lnSpc>
                <a:spcPct val="100000"/>
              </a:lnSpc>
              <a:spcBef>
                <a:spcPts val="0"/>
              </a:spcBef>
              <a:spcAft>
                <a:spcPts val="0"/>
              </a:spcAft>
              <a:buClr>
                <a:srgbClr val="FFFFFF"/>
              </a:buClr>
              <a:buSzPts val="2000"/>
              <a:buChar char="○"/>
              <a:defRPr sz="2000">
                <a:solidFill>
                  <a:srgbClr val="FFFFFF"/>
                </a:solidFill>
              </a:defRPr>
            </a:lvl2pPr>
            <a:lvl3pPr marL="1371600" lvl="2" indent="-355600" algn="ctr">
              <a:lnSpc>
                <a:spcPct val="100000"/>
              </a:lnSpc>
              <a:spcBef>
                <a:spcPts val="0"/>
              </a:spcBef>
              <a:spcAft>
                <a:spcPts val="0"/>
              </a:spcAft>
              <a:buClr>
                <a:srgbClr val="FFFFFF"/>
              </a:buClr>
              <a:buSzPts val="2000"/>
              <a:buChar char="■"/>
              <a:defRPr sz="2000">
                <a:solidFill>
                  <a:srgbClr val="FFFFFF"/>
                </a:solidFill>
              </a:defRPr>
            </a:lvl3pPr>
            <a:lvl4pPr marL="1828800" lvl="3" indent="-355600" algn="ctr">
              <a:lnSpc>
                <a:spcPct val="100000"/>
              </a:lnSpc>
              <a:spcBef>
                <a:spcPts val="0"/>
              </a:spcBef>
              <a:spcAft>
                <a:spcPts val="0"/>
              </a:spcAft>
              <a:buClr>
                <a:srgbClr val="FFFFFF"/>
              </a:buClr>
              <a:buSzPts val="2000"/>
              <a:buChar char="●"/>
              <a:defRPr sz="2000">
                <a:solidFill>
                  <a:srgbClr val="FFFFFF"/>
                </a:solidFill>
              </a:defRPr>
            </a:lvl4pPr>
            <a:lvl5pPr marL="2286000" lvl="4" indent="-355600" algn="ctr">
              <a:lnSpc>
                <a:spcPct val="100000"/>
              </a:lnSpc>
              <a:spcBef>
                <a:spcPts val="0"/>
              </a:spcBef>
              <a:spcAft>
                <a:spcPts val="0"/>
              </a:spcAft>
              <a:buClr>
                <a:srgbClr val="FFFFFF"/>
              </a:buClr>
              <a:buSzPts val="2000"/>
              <a:buChar char="○"/>
              <a:defRPr sz="2000">
                <a:solidFill>
                  <a:srgbClr val="FFFFFF"/>
                </a:solidFill>
              </a:defRPr>
            </a:lvl5pPr>
            <a:lvl6pPr marL="2743200" lvl="5" indent="-355600" algn="ctr">
              <a:lnSpc>
                <a:spcPct val="100000"/>
              </a:lnSpc>
              <a:spcBef>
                <a:spcPts val="0"/>
              </a:spcBef>
              <a:spcAft>
                <a:spcPts val="0"/>
              </a:spcAft>
              <a:buClr>
                <a:srgbClr val="FFFFFF"/>
              </a:buClr>
              <a:buSzPts val="2000"/>
              <a:buChar char="■"/>
              <a:defRPr sz="2000">
                <a:solidFill>
                  <a:srgbClr val="FFFFFF"/>
                </a:solidFill>
              </a:defRPr>
            </a:lvl6pPr>
            <a:lvl7pPr marL="3200400" lvl="6" indent="-355600" algn="ctr">
              <a:lnSpc>
                <a:spcPct val="100000"/>
              </a:lnSpc>
              <a:spcBef>
                <a:spcPts val="0"/>
              </a:spcBef>
              <a:spcAft>
                <a:spcPts val="0"/>
              </a:spcAft>
              <a:buClr>
                <a:srgbClr val="FFFFFF"/>
              </a:buClr>
              <a:buSzPts val="2000"/>
              <a:buChar char="●"/>
              <a:defRPr sz="2000">
                <a:solidFill>
                  <a:srgbClr val="FFFFFF"/>
                </a:solidFill>
              </a:defRPr>
            </a:lvl7pPr>
            <a:lvl8pPr marL="3657600" lvl="7" indent="-355600" algn="ctr">
              <a:lnSpc>
                <a:spcPct val="100000"/>
              </a:lnSpc>
              <a:spcBef>
                <a:spcPts val="0"/>
              </a:spcBef>
              <a:spcAft>
                <a:spcPts val="0"/>
              </a:spcAft>
              <a:buClr>
                <a:srgbClr val="FFFFFF"/>
              </a:buClr>
              <a:buSzPts val="2000"/>
              <a:buChar char="○"/>
              <a:defRPr sz="2000">
                <a:solidFill>
                  <a:srgbClr val="FFFFFF"/>
                </a:solidFill>
              </a:defRPr>
            </a:lvl8pPr>
            <a:lvl9pPr marL="4114800" lvl="8" indent="-355600" algn="ctr">
              <a:lnSpc>
                <a:spcPct val="100000"/>
              </a:lnSpc>
              <a:spcBef>
                <a:spcPts val="0"/>
              </a:spcBef>
              <a:spcAft>
                <a:spcPts val="0"/>
              </a:spcAft>
              <a:buClr>
                <a:srgbClr val="FFFFFF"/>
              </a:buClr>
              <a:buSzPts val="2000"/>
              <a:buChar char="■"/>
              <a:defRPr sz="20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LANK_1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subTitle" idx="1"/>
          </p:nvPr>
        </p:nvSpPr>
        <p:spPr>
          <a:xfrm>
            <a:off x="3077806" y="1438825"/>
            <a:ext cx="22890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46" name="Google Shape;46;p14"/>
          <p:cNvSpPr txBox="1">
            <a:spLocks noGrp="1"/>
          </p:cNvSpPr>
          <p:nvPr>
            <p:ph type="subTitle" idx="2"/>
          </p:nvPr>
        </p:nvSpPr>
        <p:spPr>
          <a:xfrm>
            <a:off x="3077806" y="1840325"/>
            <a:ext cx="22890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47" name="Google Shape;47;p14"/>
          <p:cNvSpPr txBox="1">
            <a:spLocks noGrp="1"/>
          </p:cNvSpPr>
          <p:nvPr>
            <p:ph type="title" hasCustomPrompt="1"/>
          </p:nvPr>
        </p:nvSpPr>
        <p:spPr>
          <a:xfrm>
            <a:off x="3050300" y="6569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48" name="Google Shape;48;p14"/>
          <p:cNvSpPr txBox="1">
            <a:spLocks noGrp="1"/>
          </p:cNvSpPr>
          <p:nvPr>
            <p:ph type="subTitle" idx="3"/>
          </p:nvPr>
        </p:nvSpPr>
        <p:spPr>
          <a:xfrm>
            <a:off x="6161807" y="1438825"/>
            <a:ext cx="22893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49" name="Google Shape;49;p14"/>
          <p:cNvSpPr txBox="1">
            <a:spLocks noGrp="1"/>
          </p:cNvSpPr>
          <p:nvPr>
            <p:ph type="subTitle" idx="4"/>
          </p:nvPr>
        </p:nvSpPr>
        <p:spPr>
          <a:xfrm>
            <a:off x="6161807" y="1840325"/>
            <a:ext cx="22893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0" name="Google Shape;50;p14"/>
          <p:cNvSpPr txBox="1">
            <a:spLocks noGrp="1"/>
          </p:cNvSpPr>
          <p:nvPr>
            <p:ph type="title" idx="5" hasCustomPrompt="1"/>
          </p:nvPr>
        </p:nvSpPr>
        <p:spPr>
          <a:xfrm>
            <a:off x="6134300" y="6569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1" name="Google Shape;51;p14"/>
          <p:cNvSpPr txBox="1">
            <a:spLocks noGrp="1"/>
          </p:cNvSpPr>
          <p:nvPr>
            <p:ph type="subTitle" idx="6"/>
          </p:nvPr>
        </p:nvSpPr>
        <p:spPr>
          <a:xfrm>
            <a:off x="3077806" y="3415425"/>
            <a:ext cx="22890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52" name="Google Shape;52;p14"/>
          <p:cNvSpPr txBox="1">
            <a:spLocks noGrp="1"/>
          </p:cNvSpPr>
          <p:nvPr>
            <p:ph type="subTitle" idx="7"/>
          </p:nvPr>
        </p:nvSpPr>
        <p:spPr>
          <a:xfrm>
            <a:off x="3077806" y="3816925"/>
            <a:ext cx="22890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3" name="Google Shape;53;p14"/>
          <p:cNvSpPr txBox="1">
            <a:spLocks noGrp="1"/>
          </p:cNvSpPr>
          <p:nvPr>
            <p:ph type="title" idx="8" hasCustomPrompt="1"/>
          </p:nvPr>
        </p:nvSpPr>
        <p:spPr>
          <a:xfrm>
            <a:off x="3050300" y="26335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4" name="Google Shape;54;p14"/>
          <p:cNvSpPr txBox="1">
            <a:spLocks noGrp="1"/>
          </p:cNvSpPr>
          <p:nvPr>
            <p:ph type="subTitle" idx="9"/>
          </p:nvPr>
        </p:nvSpPr>
        <p:spPr>
          <a:xfrm>
            <a:off x="6161807" y="3415425"/>
            <a:ext cx="22893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55" name="Google Shape;55;p14"/>
          <p:cNvSpPr txBox="1">
            <a:spLocks noGrp="1"/>
          </p:cNvSpPr>
          <p:nvPr>
            <p:ph type="subTitle" idx="13"/>
          </p:nvPr>
        </p:nvSpPr>
        <p:spPr>
          <a:xfrm>
            <a:off x="6161807" y="3816925"/>
            <a:ext cx="2289300" cy="6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56" name="Google Shape;56;p14"/>
          <p:cNvSpPr txBox="1">
            <a:spLocks noGrp="1"/>
          </p:cNvSpPr>
          <p:nvPr>
            <p:ph type="title" idx="14" hasCustomPrompt="1"/>
          </p:nvPr>
        </p:nvSpPr>
        <p:spPr>
          <a:xfrm>
            <a:off x="6134300" y="2633575"/>
            <a:ext cx="2316600" cy="62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p:cSld name="CUSTOM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1895550" y="1293700"/>
            <a:ext cx="5352900" cy="1816200"/>
          </a:xfrm>
          <a:prstGeom prst="rect">
            <a:avLst/>
          </a:prstGeom>
          <a:noFill/>
        </p:spPr>
        <p:txBody>
          <a:bodyPr spcFirstLastPara="1" wrap="square" lIns="91425" tIns="91425" rIns="91425" bIns="91425" anchor="ctr" anchorCtr="0">
            <a:noAutofit/>
          </a:bodyPr>
          <a:lstStyle>
            <a:lvl1pPr lvl="0" algn="ctr" rtl="0">
              <a:lnSpc>
                <a:spcPct val="70000"/>
              </a:lnSpc>
              <a:spcBef>
                <a:spcPts val="0"/>
              </a:spcBef>
              <a:spcAft>
                <a:spcPts val="0"/>
              </a:spcAft>
              <a:buClr>
                <a:schemeClr val="accent1"/>
              </a:buClr>
              <a:buSzPts val="10000"/>
              <a:buNone/>
              <a:defRPr sz="10000">
                <a:solidFill>
                  <a:schemeClr val="accent1"/>
                </a:solidFill>
              </a:defRPr>
            </a:lvl1pPr>
            <a:lvl2pPr lvl="1" algn="ctr" rtl="0">
              <a:lnSpc>
                <a:spcPct val="70000"/>
              </a:lnSpc>
              <a:spcBef>
                <a:spcPts val="0"/>
              </a:spcBef>
              <a:spcAft>
                <a:spcPts val="0"/>
              </a:spcAft>
              <a:buClr>
                <a:schemeClr val="accent1"/>
              </a:buClr>
              <a:buSzPts val="10000"/>
              <a:buNone/>
              <a:defRPr sz="10000">
                <a:solidFill>
                  <a:schemeClr val="accent1"/>
                </a:solidFill>
              </a:defRPr>
            </a:lvl2pPr>
            <a:lvl3pPr lvl="2" algn="ctr" rtl="0">
              <a:lnSpc>
                <a:spcPct val="70000"/>
              </a:lnSpc>
              <a:spcBef>
                <a:spcPts val="0"/>
              </a:spcBef>
              <a:spcAft>
                <a:spcPts val="0"/>
              </a:spcAft>
              <a:buClr>
                <a:schemeClr val="accent1"/>
              </a:buClr>
              <a:buSzPts val="10000"/>
              <a:buNone/>
              <a:defRPr sz="10000">
                <a:solidFill>
                  <a:schemeClr val="accent1"/>
                </a:solidFill>
              </a:defRPr>
            </a:lvl3pPr>
            <a:lvl4pPr lvl="3" algn="ctr" rtl="0">
              <a:lnSpc>
                <a:spcPct val="70000"/>
              </a:lnSpc>
              <a:spcBef>
                <a:spcPts val="0"/>
              </a:spcBef>
              <a:spcAft>
                <a:spcPts val="0"/>
              </a:spcAft>
              <a:buClr>
                <a:schemeClr val="accent1"/>
              </a:buClr>
              <a:buSzPts val="10000"/>
              <a:buNone/>
              <a:defRPr sz="10000">
                <a:solidFill>
                  <a:schemeClr val="accent1"/>
                </a:solidFill>
              </a:defRPr>
            </a:lvl4pPr>
            <a:lvl5pPr lvl="4" algn="ctr" rtl="0">
              <a:lnSpc>
                <a:spcPct val="70000"/>
              </a:lnSpc>
              <a:spcBef>
                <a:spcPts val="0"/>
              </a:spcBef>
              <a:spcAft>
                <a:spcPts val="0"/>
              </a:spcAft>
              <a:buClr>
                <a:schemeClr val="accent1"/>
              </a:buClr>
              <a:buSzPts val="10000"/>
              <a:buNone/>
              <a:defRPr sz="10000">
                <a:solidFill>
                  <a:schemeClr val="accent1"/>
                </a:solidFill>
              </a:defRPr>
            </a:lvl5pPr>
            <a:lvl6pPr lvl="5" algn="ctr" rtl="0">
              <a:lnSpc>
                <a:spcPct val="70000"/>
              </a:lnSpc>
              <a:spcBef>
                <a:spcPts val="0"/>
              </a:spcBef>
              <a:spcAft>
                <a:spcPts val="0"/>
              </a:spcAft>
              <a:buClr>
                <a:schemeClr val="accent1"/>
              </a:buClr>
              <a:buSzPts val="10000"/>
              <a:buNone/>
              <a:defRPr sz="10000">
                <a:solidFill>
                  <a:schemeClr val="accent1"/>
                </a:solidFill>
              </a:defRPr>
            </a:lvl6pPr>
            <a:lvl7pPr lvl="6" algn="ctr" rtl="0">
              <a:lnSpc>
                <a:spcPct val="70000"/>
              </a:lnSpc>
              <a:spcBef>
                <a:spcPts val="0"/>
              </a:spcBef>
              <a:spcAft>
                <a:spcPts val="0"/>
              </a:spcAft>
              <a:buClr>
                <a:schemeClr val="accent1"/>
              </a:buClr>
              <a:buSzPts val="10000"/>
              <a:buNone/>
              <a:defRPr sz="10000">
                <a:solidFill>
                  <a:schemeClr val="accent1"/>
                </a:solidFill>
              </a:defRPr>
            </a:lvl7pPr>
            <a:lvl8pPr lvl="7" algn="ctr" rtl="0">
              <a:lnSpc>
                <a:spcPct val="70000"/>
              </a:lnSpc>
              <a:spcBef>
                <a:spcPts val="0"/>
              </a:spcBef>
              <a:spcAft>
                <a:spcPts val="0"/>
              </a:spcAft>
              <a:buClr>
                <a:schemeClr val="accent1"/>
              </a:buClr>
              <a:buSzPts val="10000"/>
              <a:buNone/>
              <a:defRPr sz="10000">
                <a:solidFill>
                  <a:schemeClr val="accent1"/>
                </a:solidFill>
              </a:defRPr>
            </a:lvl8pPr>
            <a:lvl9pPr lvl="8" algn="ctr" rtl="0">
              <a:lnSpc>
                <a:spcPct val="70000"/>
              </a:lnSpc>
              <a:spcBef>
                <a:spcPts val="0"/>
              </a:spcBef>
              <a:spcAft>
                <a:spcPts val="0"/>
              </a:spcAft>
              <a:buClr>
                <a:schemeClr val="accent1"/>
              </a:buClr>
              <a:buSzPts val="10000"/>
              <a:buNone/>
              <a:defRPr sz="10000">
                <a:solidFill>
                  <a:schemeClr val="accent1"/>
                </a:solidFill>
              </a:defRPr>
            </a:lvl9pPr>
          </a:lstStyle>
          <a:p>
            <a:endParaRPr/>
          </a:p>
        </p:txBody>
      </p:sp>
      <p:sp>
        <p:nvSpPr>
          <p:cNvPr id="59" name="Google Shape;59;p15"/>
          <p:cNvSpPr txBox="1">
            <a:spLocks noGrp="1"/>
          </p:cNvSpPr>
          <p:nvPr>
            <p:ph type="subTitle" idx="1"/>
          </p:nvPr>
        </p:nvSpPr>
        <p:spPr>
          <a:xfrm>
            <a:off x="2457750" y="3262100"/>
            <a:ext cx="4228500" cy="587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954600" y="2379931"/>
            <a:ext cx="3617400" cy="566400"/>
          </a:xfrm>
          <a:prstGeom prst="rect">
            <a:avLst/>
          </a:prstGeom>
        </p:spPr>
        <p:txBody>
          <a:bodyPr spcFirstLastPara="1" wrap="square" lIns="91425" tIns="91425" rIns="91425" bIns="91425" anchor="ctr" anchorCtr="0">
            <a:noAutofit/>
          </a:bodyPr>
          <a:lstStyle>
            <a:lvl1pPr lvl="0" algn="r" rtl="0">
              <a:lnSpc>
                <a:spcPct val="70000"/>
              </a:lnSpc>
              <a:spcBef>
                <a:spcPts val="0"/>
              </a:spcBef>
              <a:spcAft>
                <a:spcPts val="0"/>
              </a:spcAft>
              <a:buClr>
                <a:schemeClr val="accent1"/>
              </a:buClr>
              <a:buSzPts val="7000"/>
              <a:buNone/>
              <a:defRPr sz="7000">
                <a:solidFill>
                  <a:schemeClr val="accent1"/>
                </a:solidFill>
              </a:defRPr>
            </a:lvl1pPr>
            <a:lvl2pPr lvl="1" algn="r" rtl="0">
              <a:lnSpc>
                <a:spcPct val="70000"/>
              </a:lnSpc>
              <a:spcBef>
                <a:spcPts val="0"/>
              </a:spcBef>
              <a:spcAft>
                <a:spcPts val="0"/>
              </a:spcAft>
              <a:buClr>
                <a:schemeClr val="accent1"/>
              </a:buClr>
              <a:buSzPts val="7000"/>
              <a:buNone/>
              <a:defRPr sz="7000">
                <a:solidFill>
                  <a:schemeClr val="accent1"/>
                </a:solidFill>
              </a:defRPr>
            </a:lvl2pPr>
            <a:lvl3pPr lvl="2" algn="r" rtl="0">
              <a:lnSpc>
                <a:spcPct val="70000"/>
              </a:lnSpc>
              <a:spcBef>
                <a:spcPts val="0"/>
              </a:spcBef>
              <a:spcAft>
                <a:spcPts val="0"/>
              </a:spcAft>
              <a:buClr>
                <a:schemeClr val="accent1"/>
              </a:buClr>
              <a:buSzPts val="7000"/>
              <a:buNone/>
              <a:defRPr sz="7000">
                <a:solidFill>
                  <a:schemeClr val="accent1"/>
                </a:solidFill>
              </a:defRPr>
            </a:lvl3pPr>
            <a:lvl4pPr lvl="3" algn="r" rtl="0">
              <a:lnSpc>
                <a:spcPct val="70000"/>
              </a:lnSpc>
              <a:spcBef>
                <a:spcPts val="0"/>
              </a:spcBef>
              <a:spcAft>
                <a:spcPts val="0"/>
              </a:spcAft>
              <a:buClr>
                <a:schemeClr val="accent1"/>
              </a:buClr>
              <a:buSzPts val="7000"/>
              <a:buNone/>
              <a:defRPr sz="7000">
                <a:solidFill>
                  <a:schemeClr val="accent1"/>
                </a:solidFill>
              </a:defRPr>
            </a:lvl4pPr>
            <a:lvl5pPr lvl="4" algn="r" rtl="0">
              <a:lnSpc>
                <a:spcPct val="70000"/>
              </a:lnSpc>
              <a:spcBef>
                <a:spcPts val="0"/>
              </a:spcBef>
              <a:spcAft>
                <a:spcPts val="0"/>
              </a:spcAft>
              <a:buClr>
                <a:schemeClr val="accent1"/>
              </a:buClr>
              <a:buSzPts val="7000"/>
              <a:buNone/>
              <a:defRPr sz="7000">
                <a:solidFill>
                  <a:schemeClr val="accent1"/>
                </a:solidFill>
              </a:defRPr>
            </a:lvl5pPr>
            <a:lvl6pPr lvl="5" algn="r" rtl="0">
              <a:lnSpc>
                <a:spcPct val="70000"/>
              </a:lnSpc>
              <a:spcBef>
                <a:spcPts val="0"/>
              </a:spcBef>
              <a:spcAft>
                <a:spcPts val="0"/>
              </a:spcAft>
              <a:buClr>
                <a:schemeClr val="accent1"/>
              </a:buClr>
              <a:buSzPts val="7000"/>
              <a:buNone/>
              <a:defRPr sz="7000">
                <a:solidFill>
                  <a:schemeClr val="accent1"/>
                </a:solidFill>
              </a:defRPr>
            </a:lvl6pPr>
            <a:lvl7pPr lvl="6" algn="r" rtl="0">
              <a:lnSpc>
                <a:spcPct val="70000"/>
              </a:lnSpc>
              <a:spcBef>
                <a:spcPts val="0"/>
              </a:spcBef>
              <a:spcAft>
                <a:spcPts val="0"/>
              </a:spcAft>
              <a:buClr>
                <a:schemeClr val="accent1"/>
              </a:buClr>
              <a:buSzPts val="7000"/>
              <a:buNone/>
              <a:defRPr sz="7000">
                <a:solidFill>
                  <a:schemeClr val="accent1"/>
                </a:solidFill>
              </a:defRPr>
            </a:lvl7pPr>
            <a:lvl8pPr lvl="7" algn="r" rtl="0">
              <a:lnSpc>
                <a:spcPct val="70000"/>
              </a:lnSpc>
              <a:spcBef>
                <a:spcPts val="0"/>
              </a:spcBef>
              <a:spcAft>
                <a:spcPts val="0"/>
              </a:spcAft>
              <a:buClr>
                <a:schemeClr val="accent1"/>
              </a:buClr>
              <a:buSzPts val="7000"/>
              <a:buNone/>
              <a:defRPr sz="7000">
                <a:solidFill>
                  <a:schemeClr val="accent1"/>
                </a:solidFill>
              </a:defRPr>
            </a:lvl8pPr>
            <a:lvl9pPr lvl="8" algn="r" rtl="0">
              <a:lnSpc>
                <a:spcPct val="70000"/>
              </a:lnSpc>
              <a:spcBef>
                <a:spcPts val="0"/>
              </a:spcBef>
              <a:spcAft>
                <a:spcPts val="0"/>
              </a:spcAft>
              <a:buClr>
                <a:schemeClr val="accent1"/>
              </a:buClr>
              <a:buSzPts val="7000"/>
              <a:buNone/>
              <a:defRPr sz="7000">
                <a:solidFill>
                  <a:schemeClr val="accent1"/>
                </a:solidFill>
              </a:defRPr>
            </a:lvl9pPr>
          </a:lstStyle>
          <a:p>
            <a:endParaRPr/>
          </a:p>
        </p:txBody>
      </p:sp>
      <p:sp>
        <p:nvSpPr>
          <p:cNvPr id="62" name="Google Shape;62;p16"/>
          <p:cNvSpPr txBox="1">
            <a:spLocks noGrp="1"/>
          </p:cNvSpPr>
          <p:nvPr>
            <p:ph type="title" idx="2" hasCustomPrompt="1"/>
          </p:nvPr>
        </p:nvSpPr>
        <p:spPr>
          <a:xfrm>
            <a:off x="954600" y="840050"/>
            <a:ext cx="36174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0"/>
              <a:buNone/>
              <a:defRPr sz="12000">
                <a:solidFill>
                  <a:schemeClr val="accent1"/>
                </a:solidFill>
              </a:defRPr>
            </a:lvl1pPr>
            <a:lvl2pPr lvl="1" algn="r" rtl="0">
              <a:spcBef>
                <a:spcPts val="0"/>
              </a:spcBef>
              <a:spcAft>
                <a:spcPts val="0"/>
              </a:spcAft>
              <a:buClr>
                <a:schemeClr val="accent1"/>
              </a:buClr>
              <a:buSzPts val="12000"/>
              <a:buNone/>
              <a:defRPr sz="12000">
                <a:solidFill>
                  <a:schemeClr val="accent1"/>
                </a:solidFill>
              </a:defRPr>
            </a:lvl2pPr>
            <a:lvl3pPr lvl="2" algn="r" rtl="0">
              <a:spcBef>
                <a:spcPts val="0"/>
              </a:spcBef>
              <a:spcAft>
                <a:spcPts val="0"/>
              </a:spcAft>
              <a:buClr>
                <a:schemeClr val="accent1"/>
              </a:buClr>
              <a:buSzPts val="12000"/>
              <a:buNone/>
              <a:defRPr sz="12000">
                <a:solidFill>
                  <a:schemeClr val="accent1"/>
                </a:solidFill>
              </a:defRPr>
            </a:lvl3pPr>
            <a:lvl4pPr lvl="3" algn="r" rtl="0">
              <a:spcBef>
                <a:spcPts val="0"/>
              </a:spcBef>
              <a:spcAft>
                <a:spcPts val="0"/>
              </a:spcAft>
              <a:buClr>
                <a:schemeClr val="accent1"/>
              </a:buClr>
              <a:buSzPts val="12000"/>
              <a:buNone/>
              <a:defRPr sz="12000">
                <a:solidFill>
                  <a:schemeClr val="accent1"/>
                </a:solidFill>
              </a:defRPr>
            </a:lvl4pPr>
            <a:lvl5pPr lvl="4" algn="r" rtl="0">
              <a:spcBef>
                <a:spcPts val="0"/>
              </a:spcBef>
              <a:spcAft>
                <a:spcPts val="0"/>
              </a:spcAft>
              <a:buClr>
                <a:schemeClr val="accent1"/>
              </a:buClr>
              <a:buSzPts val="12000"/>
              <a:buNone/>
              <a:defRPr sz="12000">
                <a:solidFill>
                  <a:schemeClr val="accent1"/>
                </a:solidFill>
              </a:defRPr>
            </a:lvl5pPr>
            <a:lvl6pPr lvl="5" algn="r" rtl="0">
              <a:spcBef>
                <a:spcPts val="0"/>
              </a:spcBef>
              <a:spcAft>
                <a:spcPts val="0"/>
              </a:spcAft>
              <a:buClr>
                <a:schemeClr val="accent1"/>
              </a:buClr>
              <a:buSzPts val="12000"/>
              <a:buNone/>
              <a:defRPr sz="12000">
                <a:solidFill>
                  <a:schemeClr val="accent1"/>
                </a:solidFill>
              </a:defRPr>
            </a:lvl6pPr>
            <a:lvl7pPr lvl="6" algn="r" rtl="0">
              <a:spcBef>
                <a:spcPts val="0"/>
              </a:spcBef>
              <a:spcAft>
                <a:spcPts val="0"/>
              </a:spcAft>
              <a:buClr>
                <a:schemeClr val="accent1"/>
              </a:buClr>
              <a:buSzPts val="12000"/>
              <a:buNone/>
              <a:defRPr sz="12000">
                <a:solidFill>
                  <a:schemeClr val="accent1"/>
                </a:solidFill>
              </a:defRPr>
            </a:lvl7pPr>
            <a:lvl8pPr lvl="7" algn="r" rtl="0">
              <a:spcBef>
                <a:spcPts val="0"/>
              </a:spcBef>
              <a:spcAft>
                <a:spcPts val="0"/>
              </a:spcAft>
              <a:buClr>
                <a:schemeClr val="accent1"/>
              </a:buClr>
              <a:buSzPts val="12000"/>
              <a:buNone/>
              <a:defRPr sz="12000">
                <a:solidFill>
                  <a:schemeClr val="accent1"/>
                </a:solidFill>
              </a:defRPr>
            </a:lvl8pPr>
            <a:lvl9pPr lvl="8" algn="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6"/>
          <p:cNvSpPr txBox="1">
            <a:spLocks noGrp="1"/>
          </p:cNvSpPr>
          <p:nvPr>
            <p:ph type="subTitle" idx="1"/>
          </p:nvPr>
        </p:nvSpPr>
        <p:spPr>
          <a:xfrm>
            <a:off x="954600" y="3098750"/>
            <a:ext cx="3617400" cy="60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1600"/>
              <a:buNone/>
              <a:defRPr sz="1600">
                <a:solidFill>
                  <a:schemeClr val="accent1"/>
                </a:solidFill>
              </a:defRPr>
            </a:lvl2pPr>
            <a:lvl3pPr lvl="2" algn="r" rtl="0">
              <a:lnSpc>
                <a:spcPct val="100000"/>
              </a:lnSpc>
              <a:spcBef>
                <a:spcPts val="0"/>
              </a:spcBef>
              <a:spcAft>
                <a:spcPts val="0"/>
              </a:spcAft>
              <a:buClr>
                <a:schemeClr val="accent1"/>
              </a:buClr>
              <a:buSzPts val="1600"/>
              <a:buNone/>
              <a:defRPr sz="1600">
                <a:solidFill>
                  <a:schemeClr val="accent1"/>
                </a:solidFill>
              </a:defRPr>
            </a:lvl3pPr>
            <a:lvl4pPr lvl="3" algn="r" rtl="0">
              <a:lnSpc>
                <a:spcPct val="100000"/>
              </a:lnSpc>
              <a:spcBef>
                <a:spcPts val="0"/>
              </a:spcBef>
              <a:spcAft>
                <a:spcPts val="0"/>
              </a:spcAft>
              <a:buClr>
                <a:schemeClr val="accent1"/>
              </a:buClr>
              <a:buSzPts val="1600"/>
              <a:buNone/>
              <a:defRPr sz="1600">
                <a:solidFill>
                  <a:schemeClr val="accent1"/>
                </a:solidFill>
              </a:defRPr>
            </a:lvl4pPr>
            <a:lvl5pPr lvl="4" algn="r" rtl="0">
              <a:lnSpc>
                <a:spcPct val="100000"/>
              </a:lnSpc>
              <a:spcBef>
                <a:spcPts val="0"/>
              </a:spcBef>
              <a:spcAft>
                <a:spcPts val="0"/>
              </a:spcAft>
              <a:buClr>
                <a:schemeClr val="accent1"/>
              </a:buClr>
              <a:buSzPts val="1600"/>
              <a:buNone/>
              <a:defRPr sz="1600">
                <a:solidFill>
                  <a:schemeClr val="accent1"/>
                </a:solidFill>
              </a:defRPr>
            </a:lvl5pPr>
            <a:lvl6pPr lvl="5" algn="r" rtl="0">
              <a:lnSpc>
                <a:spcPct val="100000"/>
              </a:lnSpc>
              <a:spcBef>
                <a:spcPts val="0"/>
              </a:spcBef>
              <a:spcAft>
                <a:spcPts val="0"/>
              </a:spcAft>
              <a:buClr>
                <a:schemeClr val="accent1"/>
              </a:buClr>
              <a:buSzPts val="1600"/>
              <a:buNone/>
              <a:defRPr sz="1600">
                <a:solidFill>
                  <a:schemeClr val="accent1"/>
                </a:solidFill>
              </a:defRPr>
            </a:lvl6pPr>
            <a:lvl7pPr lvl="6" algn="r" rtl="0">
              <a:lnSpc>
                <a:spcPct val="100000"/>
              </a:lnSpc>
              <a:spcBef>
                <a:spcPts val="0"/>
              </a:spcBef>
              <a:spcAft>
                <a:spcPts val="0"/>
              </a:spcAft>
              <a:buClr>
                <a:schemeClr val="accent1"/>
              </a:buClr>
              <a:buSzPts val="1600"/>
              <a:buNone/>
              <a:defRPr sz="1600">
                <a:solidFill>
                  <a:schemeClr val="accent1"/>
                </a:solidFill>
              </a:defRPr>
            </a:lvl7pPr>
            <a:lvl8pPr lvl="7" algn="r" rtl="0">
              <a:lnSpc>
                <a:spcPct val="100000"/>
              </a:lnSpc>
              <a:spcBef>
                <a:spcPts val="0"/>
              </a:spcBef>
              <a:spcAft>
                <a:spcPts val="0"/>
              </a:spcAft>
              <a:buClr>
                <a:schemeClr val="accent1"/>
              </a:buClr>
              <a:buSzPts val="1600"/>
              <a:buNone/>
              <a:defRPr sz="1600">
                <a:solidFill>
                  <a:schemeClr val="accent1"/>
                </a:solidFill>
              </a:defRPr>
            </a:lvl8pPr>
            <a:lvl9pPr lvl="8" algn="r"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left">
  <p:cSld name="CUSTOM_5">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710775" y="1649565"/>
            <a:ext cx="3861300" cy="720600"/>
          </a:xfrm>
          <a:prstGeom prst="rect">
            <a:avLst/>
          </a:prstGeom>
          <a:noFill/>
        </p:spPr>
        <p:txBody>
          <a:bodyPr spcFirstLastPara="1" wrap="square" lIns="91425" tIns="91425" rIns="91425" bIns="91425" anchor="b" anchorCtr="0">
            <a:noAutofit/>
          </a:bodyPr>
          <a:lstStyle>
            <a:lvl1pPr lvl="0" rtl="0">
              <a:lnSpc>
                <a:spcPct val="70000"/>
              </a:lnSpc>
              <a:spcBef>
                <a:spcPts val="0"/>
              </a:spcBef>
              <a:spcAft>
                <a:spcPts val="0"/>
              </a:spcAft>
              <a:buClr>
                <a:schemeClr val="accent1"/>
              </a:buClr>
              <a:buSzPts val="5000"/>
              <a:buNone/>
              <a:defRPr sz="5000">
                <a:solidFill>
                  <a:schemeClr val="accent1"/>
                </a:solidFill>
              </a:defRPr>
            </a:lvl1pPr>
            <a:lvl2pPr lvl="1" rtl="0">
              <a:lnSpc>
                <a:spcPct val="70000"/>
              </a:lnSpc>
              <a:spcBef>
                <a:spcPts val="0"/>
              </a:spcBef>
              <a:spcAft>
                <a:spcPts val="0"/>
              </a:spcAft>
              <a:buClr>
                <a:schemeClr val="accent1"/>
              </a:buClr>
              <a:buSzPts val="5000"/>
              <a:buNone/>
              <a:defRPr sz="5000">
                <a:solidFill>
                  <a:schemeClr val="accent1"/>
                </a:solidFill>
              </a:defRPr>
            </a:lvl2pPr>
            <a:lvl3pPr lvl="2" rtl="0">
              <a:lnSpc>
                <a:spcPct val="70000"/>
              </a:lnSpc>
              <a:spcBef>
                <a:spcPts val="0"/>
              </a:spcBef>
              <a:spcAft>
                <a:spcPts val="0"/>
              </a:spcAft>
              <a:buClr>
                <a:schemeClr val="accent1"/>
              </a:buClr>
              <a:buSzPts val="5000"/>
              <a:buNone/>
              <a:defRPr sz="5000">
                <a:solidFill>
                  <a:schemeClr val="accent1"/>
                </a:solidFill>
              </a:defRPr>
            </a:lvl3pPr>
            <a:lvl4pPr lvl="3" rtl="0">
              <a:lnSpc>
                <a:spcPct val="70000"/>
              </a:lnSpc>
              <a:spcBef>
                <a:spcPts val="0"/>
              </a:spcBef>
              <a:spcAft>
                <a:spcPts val="0"/>
              </a:spcAft>
              <a:buClr>
                <a:schemeClr val="accent1"/>
              </a:buClr>
              <a:buSzPts val="5000"/>
              <a:buNone/>
              <a:defRPr sz="5000">
                <a:solidFill>
                  <a:schemeClr val="accent1"/>
                </a:solidFill>
              </a:defRPr>
            </a:lvl4pPr>
            <a:lvl5pPr lvl="4" rtl="0">
              <a:lnSpc>
                <a:spcPct val="70000"/>
              </a:lnSpc>
              <a:spcBef>
                <a:spcPts val="0"/>
              </a:spcBef>
              <a:spcAft>
                <a:spcPts val="0"/>
              </a:spcAft>
              <a:buClr>
                <a:schemeClr val="accent1"/>
              </a:buClr>
              <a:buSzPts val="5000"/>
              <a:buNone/>
              <a:defRPr sz="5000">
                <a:solidFill>
                  <a:schemeClr val="accent1"/>
                </a:solidFill>
              </a:defRPr>
            </a:lvl5pPr>
            <a:lvl6pPr lvl="5" rtl="0">
              <a:lnSpc>
                <a:spcPct val="70000"/>
              </a:lnSpc>
              <a:spcBef>
                <a:spcPts val="0"/>
              </a:spcBef>
              <a:spcAft>
                <a:spcPts val="0"/>
              </a:spcAft>
              <a:buClr>
                <a:schemeClr val="accent1"/>
              </a:buClr>
              <a:buSzPts val="5000"/>
              <a:buNone/>
              <a:defRPr sz="5000">
                <a:solidFill>
                  <a:schemeClr val="accent1"/>
                </a:solidFill>
              </a:defRPr>
            </a:lvl6pPr>
            <a:lvl7pPr lvl="6" rtl="0">
              <a:lnSpc>
                <a:spcPct val="70000"/>
              </a:lnSpc>
              <a:spcBef>
                <a:spcPts val="0"/>
              </a:spcBef>
              <a:spcAft>
                <a:spcPts val="0"/>
              </a:spcAft>
              <a:buClr>
                <a:schemeClr val="accent1"/>
              </a:buClr>
              <a:buSzPts val="5000"/>
              <a:buNone/>
              <a:defRPr sz="5000">
                <a:solidFill>
                  <a:schemeClr val="accent1"/>
                </a:solidFill>
              </a:defRPr>
            </a:lvl7pPr>
            <a:lvl8pPr lvl="7" rtl="0">
              <a:lnSpc>
                <a:spcPct val="70000"/>
              </a:lnSpc>
              <a:spcBef>
                <a:spcPts val="0"/>
              </a:spcBef>
              <a:spcAft>
                <a:spcPts val="0"/>
              </a:spcAft>
              <a:buClr>
                <a:schemeClr val="accent1"/>
              </a:buClr>
              <a:buSzPts val="5000"/>
              <a:buNone/>
              <a:defRPr sz="5000">
                <a:solidFill>
                  <a:schemeClr val="accent1"/>
                </a:solidFill>
              </a:defRPr>
            </a:lvl8pPr>
            <a:lvl9pPr lvl="8" rtl="0">
              <a:lnSpc>
                <a:spcPct val="70000"/>
              </a:lnSpc>
              <a:spcBef>
                <a:spcPts val="0"/>
              </a:spcBef>
              <a:spcAft>
                <a:spcPts val="0"/>
              </a:spcAft>
              <a:buClr>
                <a:schemeClr val="accent1"/>
              </a:buClr>
              <a:buSzPts val="5000"/>
              <a:buNone/>
              <a:defRPr sz="5000">
                <a:solidFill>
                  <a:schemeClr val="accent1"/>
                </a:solidFill>
              </a:defRPr>
            </a:lvl9pPr>
          </a:lstStyle>
          <a:p>
            <a:endParaRPr/>
          </a:p>
        </p:txBody>
      </p:sp>
      <p:sp>
        <p:nvSpPr>
          <p:cNvPr id="66" name="Google Shape;66;p17"/>
          <p:cNvSpPr txBox="1">
            <a:spLocks noGrp="1"/>
          </p:cNvSpPr>
          <p:nvPr>
            <p:ph type="body" idx="1"/>
          </p:nvPr>
        </p:nvSpPr>
        <p:spPr>
          <a:xfrm>
            <a:off x="710775" y="2446325"/>
            <a:ext cx="3244200" cy="1047600"/>
          </a:xfrm>
          <a:prstGeom prst="rect">
            <a:avLst/>
          </a:prstGeom>
          <a:no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sz="1400">
                <a:solidFill>
                  <a:srgbClr val="FFFFFF"/>
                </a:solidFill>
              </a:defRPr>
            </a:lvl1pPr>
            <a:lvl2pPr marL="914400" lvl="1" indent="-317500" rtl="0">
              <a:lnSpc>
                <a:spcPct val="100000"/>
              </a:lnSpc>
              <a:spcBef>
                <a:spcPts val="0"/>
              </a:spcBef>
              <a:spcAft>
                <a:spcPts val="0"/>
              </a:spcAft>
              <a:buClr>
                <a:srgbClr val="FFFFFF"/>
              </a:buClr>
              <a:buSzPts val="1400"/>
              <a:buChar char="○"/>
              <a:defRPr>
                <a:solidFill>
                  <a:srgbClr val="FFFFFF"/>
                </a:solidFill>
              </a:defRPr>
            </a:lvl2pPr>
            <a:lvl3pPr marL="1371600" lvl="2" indent="-317500" rtl="0">
              <a:lnSpc>
                <a:spcPct val="100000"/>
              </a:lnSpc>
              <a:spcBef>
                <a:spcPts val="0"/>
              </a:spcBef>
              <a:spcAft>
                <a:spcPts val="0"/>
              </a:spcAft>
              <a:buClr>
                <a:srgbClr val="FFFFFF"/>
              </a:buClr>
              <a:buSzPts val="1400"/>
              <a:buChar char="■"/>
              <a:defRPr>
                <a:solidFill>
                  <a:srgbClr val="FFFFFF"/>
                </a:solidFill>
              </a:defRPr>
            </a:lvl3pPr>
            <a:lvl4pPr marL="1828800" lvl="3" indent="-317500" rtl="0">
              <a:lnSpc>
                <a:spcPct val="100000"/>
              </a:lnSpc>
              <a:spcBef>
                <a:spcPts val="0"/>
              </a:spcBef>
              <a:spcAft>
                <a:spcPts val="0"/>
              </a:spcAft>
              <a:buClr>
                <a:srgbClr val="FFFFFF"/>
              </a:buClr>
              <a:buSzPts val="1400"/>
              <a:buChar char="●"/>
              <a:defRPr>
                <a:solidFill>
                  <a:srgbClr val="FFFFFF"/>
                </a:solidFill>
              </a:defRPr>
            </a:lvl4pPr>
            <a:lvl5pPr marL="2286000" lvl="4" indent="-317500" rtl="0">
              <a:lnSpc>
                <a:spcPct val="100000"/>
              </a:lnSpc>
              <a:spcBef>
                <a:spcPts val="0"/>
              </a:spcBef>
              <a:spcAft>
                <a:spcPts val="0"/>
              </a:spcAft>
              <a:buClr>
                <a:srgbClr val="FFFFFF"/>
              </a:buClr>
              <a:buSzPts val="1400"/>
              <a:buChar char="○"/>
              <a:defRPr>
                <a:solidFill>
                  <a:srgbClr val="FFFFFF"/>
                </a:solidFill>
              </a:defRPr>
            </a:lvl5pPr>
            <a:lvl6pPr marL="2743200" lvl="5" indent="-317500" rtl="0">
              <a:lnSpc>
                <a:spcPct val="100000"/>
              </a:lnSpc>
              <a:spcBef>
                <a:spcPts val="0"/>
              </a:spcBef>
              <a:spcAft>
                <a:spcPts val="0"/>
              </a:spcAft>
              <a:buClr>
                <a:srgbClr val="FFFFFF"/>
              </a:buClr>
              <a:buSzPts val="1400"/>
              <a:buChar char="■"/>
              <a:defRPr>
                <a:solidFill>
                  <a:srgbClr val="FFFFFF"/>
                </a:solidFill>
              </a:defRPr>
            </a:lvl6pPr>
            <a:lvl7pPr marL="3200400" lvl="6" indent="-317500" rtl="0">
              <a:lnSpc>
                <a:spcPct val="100000"/>
              </a:lnSpc>
              <a:spcBef>
                <a:spcPts val="0"/>
              </a:spcBef>
              <a:spcAft>
                <a:spcPts val="0"/>
              </a:spcAft>
              <a:buClr>
                <a:srgbClr val="FFFFFF"/>
              </a:buClr>
              <a:buSzPts val="1400"/>
              <a:buChar char="●"/>
              <a:defRPr>
                <a:solidFill>
                  <a:srgbClr val="FFFFFF"/>
                </a:solidFill>
              </a:defRPr>
            </a:lvl7pPr>
            <a:lvl8pPr marL="3657600" lvl="7" indent="-317500" rtl="0">
              <a:lnSpc>
                <a:spcPct val="100000"/>
              </a:lnSpc>
              <a:spcBef>
                <a:spcPts val="0"/>
              </a:spcBef>
              <a:spcAft>
                <a:spcPts val="0"/>
              </a:spcAft>
              <a:buClr>
                <a:srgbClr val="FFFFFF"/>
              </a:buClr>
              <a:buSzPts val="1400"/>
              <a:buChar char="○"/>
              <a:defRPr>
                <a:solidFill>
                  <a:srgbClr val="FFFFFF"/>
                </a:solidFill>
              </a:defRPr>
            </a:lvl8pPr>
            <a:lvl9pPr marL="4114800" lvl="8" indent="-317500" rtl="0">
              <a:lnSpc>
                <a:spcPct val="100000"/>
              </a:lnSpc>
              <a:spcBef>
                <a:spcPts val="0"/>
              </a:spcBef>
              <a:spcAft>
                <a:spcPts val="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p:cSld name="CUSTOM">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69" name="Google Shape;69;p18"/>
          <p:cNvSpPr txBox="1">
            <a:spLocks noGrp="1"/>
          </p:cNvSpPr>
          <p:nvPr>
            <p:ph type="subTitle" idx="1"/>
          </p:nvPr>
        </p:nvSpPr>
        <p:spPr>
          <a:xfrm>
            <a:off x="863175"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0" name="Google Shape;70;p18"/>
          <p:cNvSpPr txBox="1">
            <a:spLocks noGrp="1"/>
          </p:cNvSpPr>
          <p:nvPr>
            <p:ph type="subTitle" idx="2"/>
          </p:nvPr>
        </p:nvSpPr>
        <p:spPr>
          <a:xfrm>
            <a:off x="863175"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71" name="Google Shape;71;p18"/>
          <p:cNvSpPr txBox="1">
            <a:spLocks noGrp="1"/>
          </p:cNvSpPr>
          <p:nvPr>
            <p:ph type="subTitle" idx="3"/>
          </p:nvPr>
        </p:nvSpPr>
        <p:spPr>
          <a:xfrm>
            <a:off x="3513300"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2" name="Google Shape;72;p18"/>
          <p:cNvSpPr txBox="1">
            <a:spLocks noGrp="1"/>
          </p:cNvSpPr>
          <p:nvPr>
            <p:ph type="subTitle" idx="4"/>
          </p:nvPr>
        </p:nvSpPr>
        <p:spPr>
          <a:xfrm>
            <a:off x="3513300"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73" name="Google Shape;73;p18"/>
          <p:cNvSpPr txBox="1">
            <a:spLocks noGrp="1"/>
          </p:cNvSpPr>
          <p:nvPr>
            <p:ph type="subTitle" idx="5"/>
          </p:nvPr>
        </p:nvSpPr>
        <p:spPr>
          <a:xfrm>
            <a:off x="6163425" y="2514850"/>
            <a:ext cx="21174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4" name="Google Shape;74;p18"/>
          <p:cNvSpPr txBox="1">
            <a:spLocks noGrp="1"/>
          </p:cNvSpPr>
          <p:nvPr>
            <p:ph type="subTitle" idx="6"/>
          </p:nvPr>
        </p:nvSpPr>
        <p:spPr>
          <a:xfrm>
            <a:off x="6163425" y="2992550"/>
            <a:ext cx="2117400" cy="10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2">
  <p:cSld name="CUSTOM_7">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77" name="Google Shape;77;p19"/>
          <p:cNvSpPr txBox="1">
            <a:spLocks noGrp="1"/>
          </p:cNvSpPr>
          <p:nvPr>
            <p:ph type="subTitle" idx="1"/>
          </p:nvPr>
        </p:nvSpPr>
        <p:spPr>
          <a:xfrm>
            <a:off x="2133467" y="2160025"/>
            <a:ext cx="2242800" cy="401700"/>
          </a:xfrm>
          <a:prstGeom prst="rect">
            <a:avLst/>
          </a:prstGeom>
          <a:noFill/>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78" name="Google Shape;78;p19"/>
          <p:cNvSpPr txBox="1">
            <a:spLocks noGrp="1"/>
          </p:cNvSpPr>
          <p:nvPr>
            <p:ph type="subTitle" idx="2"/>
          </p:nvPr>
        </p:nvSpPr>
        <p:spPr>
          <a:xfrm>
            <a:off x="2133467" y="2561525"/>
            <a:ext cx="2242800" cy="903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79" name="Google Shape;79;p19"/>
          <p:cNvSpPr txBox="1">
            <a:spLocks noGrp="1"/>
          </p:cNvSpPr>
          <p:nvPr>
            <p:ph type="subTitle" idx="3"/>
          </p:nvPr>
        </p:nvSpPr>
        <p:spPr>
          <a:xfrm>
            <a:off x="5994692" y="2160025"/>
            <a:ext cx="2242800" cy="401700"/>
          </a:xfrm>
          <a:prstGeom prst="rect">
            <a:avLst/>
          </a:prstGeom>
          <a:noFill/>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0" name="Google Shape;80;p19"/>
          <p:cNvSpPr txBox="1">
            <a:spLocks noGrp="1"/>
          </p:cNvSpPr>
          <p:nvPr>
            <p:ph type="subTitle" idx="4"/>
          </p:nvPr>
        </p:nvSpPr>
        <p:spPr>
          <a:xfrm>
            <a:off x="5994692" y="2561525"/>
            <a:ext cx="2242800" cy="903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ur columns">
  <p:cSld name="CUSTOM_6">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83" name="Google Shape;83;p20"/>
          <p:cNvSpPr txBox="1">
            <a:spLocks noGrp="1"/>
          </p:cNvSpPr>
          <p:nvPr>
            <p:ph type="subTitle" idx="1"/>
          </p:nvPr>
        </p:nvSpPr>
        <p:spPr>
          <a:xfrm>
            <a:off x="984675" y="1682475"/>
            <a:ext cx="2502900" cy="401700"/>
          </a:xfrm>
          <a:prstGeom prst="rect">
            <a:avLst/>
          </a:prstGeom>
        </p:spPr>
        <p:txBody>
          <a:bodyPr spcFirstLastPara="1" wrap="square" lIns="91425" tIns="91425" rIns="91425" bIns="91425" anchor="ctr" anchorCtr="0">
            <a:noAutofit/>
          </a:bodyPr>
          <a:lstStyle>
            <a:lvl1pPr lvl="0"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4" name="Google Shape;84;p20"/>
          <p:cNvSpPr txBox="1">
            <a:spLocks noGrp="1"/>
          </p:cNvSpPr>
          <p:nvPr>
            <p:ph type="subTitle" idx="2"/>
          </p:nvPr>
        </p:nvSpPr>
        <p:spPr>
          <a:xfrm>
            <a:off x="984675" y="2160175"/>
            <a:ext cx="2502900" cy="78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0"/>
              </a:spcBef>
              <a:spcAft>
                <a:spcPts val="0"/>
              </a:spcAft>
              <a:buNone/>
              <a:defRPr sz="1400">
                <a:solidFill>
                  <a:schemeClr val="accent1"/>
                </a:solidFill>
              </a:defRPr>
            </a:lvl2pPr>
            <a:lvl3pPr lvl="2" algn="r" rtl="0">
              <a:lnSpc>
                <a:spcPct val="100000"/>
              </a:lnSpc>
              <a:spcBef>
                <a:spcPts val="0"/>
              </a:spcBef>
              <a:spcAft>
                <a:spcPts val="0"/>
              </a:spcAft>
              <a:buNone/>
              <a:defRPr sz="1400">
                <a:solidFill>
                  <a:schemeClr val="accent1"/>
                </a:solidFill>
              </a:defRPr>
            </a:lvl3pPr>
            <a:lvl4pPr lvl="3" algn="r" rtl="0">
              <a:lnSpc>
                <a:spcPct val="100000"/>
              </a:lnSpc>
              <a:spcBef>
                <a:spcPts val="0"/>
              </a:spcBef>
              <a:spcAft>
                <a:spcPts val="0"/>
              </a:spcAft>
              <a:buNone/>
              <a:defRPr sz="1400">
                <a:solidFill>
                  <a:schemeClr val="accent1"/>
                </a:solidFill>
              </a:defRPr>
            </a:lvl4pPr>
            <a:lvl5pPr lvl="4" algn="r" rtl="0">
              <a:lnSpc>
                <a:spcPct val="100000"/>
              </a:lnSpc>
              <a:spcBef>
                <a:spcPts val="0"/>
              </a:spcBef>
              <a:spcAft>
                <a:spcPts val="0"/>
              </a:spcAft>
              <a:buNone/>
              <a:defRPr sz="1400">
                <a:solidFill>
                  <a:schemeClr val="accent1"/>
                </a:solidFill>
              </a:defRPr>
            </a:lvl5pPr>
            <a:lvl6pPr lvl="5" algn="r" rtl="0">
              <a:lnSpc>
                <a:spcPct val="100000"/>
              </a:lnSpc>
              <a:spcBef>
                <a:spcPts val="0"/>
              </a:spcBef>
              <a:spcAft>
                <a:spcPts val="0"/>
              </a:spcAft>
              <a:buNone/>
              <a:defRPr sz="1400">
                <a:solidFill>
                  <a:schemeClr val="accent1"/>
                </a:solidFill>
              </a:defRPr>
            </a:lvl6pPr>
            <a:lvl7pPr lvl="6" algn="r" rtl="0">
              <a:lnSpc>
                <a:spcPct val="100000"/>
              </a:lnSpc>
              <a:spcBef>
                <a:spcPts val="0"/>
              </a:spcBef>
              <a:spcAft>
                <a:spcPts val="0"/>
              </a:spcAft>
              <a:buNone/>
              <a:defRPr sz="1400">
                <a:solidFill>
                  <a:schemeClr val="accent1"/>
                </a:solidFill>
              </a:defRPr>
            </a:lvl7pPr>
            <a:lvl8pPr lvl="7" algn="r" rtl="0">
              <a:lnSpc>
                <a:spcPct val="100000"/>
              </a:lnSpc>
              <a:spcBef>
                <a:spcPts val="0"/>
              </a:spcBef>
              <a:spcAft>
                <a:spcPts val="0"/>
              </a:spcAft>
              <a:buNone/>
              <a:defRPr sz="1400">
                <a:solidFill>
                  <a:schemeClr val="accent1"/>
                </a:solidFill>
              </a:defRPr>
            </a:lvl8pPr>
            <a:lvl9pPr lvl="8" algn="r" rtl="0">
              <a:lnSpc>
                <a:spcPct val="100000"/>
              </a:lnSpc>
              <a:spcBef>
                <a:spcPts val="0"/>
              </a:spcBef>
              <a:spcAft>
                <a:spcPts val="0"/>
              </a:spcAft>
              <a:buNone/>
              <a:defRPr sz="1400">
                <a:solidFill>
                  <a:schemeClr val="accent1"/>
                </a:solidFill>
              </a:defRPr>
            </a:lvl9pPr>
          </a:lstStyle>
          <a:p>
            <a:endParaRPr/>
          </a:p>
        </p:txBody>
      </p:sp>
      <p:sp>
        <p:nvSpPr>
          <p:cNvPr id="85" name="Google Shape;85;p20"/>
          <p:cNvSpPr txBox="1">
            <a:spLocks noGrp="1"/>
          </p:cNvSpPr>
          <p:nvPr>
            <p:ph type="subTitle" idx="3"/>
          </p:nvPr>
        </p:nvSpPr>
        <p:spPr>
          <a:xfrm>
            <a:off x="984675" y="3336525"/>
            <a:ext cx="2502900" cy="401700"/>
          </a:xfrm>
          <a:prstGeom prst="rect">
            <a:avLst/>
          </a:prstGeom>
        </p:spPr>
        <p:txBody>
          <a:bodyPr spcFirstLastPara="1" wrap="square" lIns="91425" tIns="91425" rIns="91425" bIns="91425" anchor="ctr" anchorCtr="0">
            <a:noAutofit/>
          </a:bodyPr>
          <a:lstStyle>
            <a:lvl1pPr lvl="0"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6" name="Google Shape;86;p20"/>
          <p:cNvSpPr txBox="1">
            <a:spLocks noGrp="1"/>
          </p:cNvSpPr>
          <p:nvPr>
            <p:ph type="subTitle" idx="4"/>
          </p:nvPr>
        </p:nvSpPr>
        <p:spPr>
          <a:xfrm>
            <a:off x="984675" y="3814225"/>
            <a:ext cx="2502900" cy="78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0"/>
              </a:spcBef>
              <a:spcAft>
                <a:spcPts val="0"/>
              </a:spcAft>
              <a:buNone/>
              <a:defRPr sz="1400">
                <a:solidFill>
                  <a:schemeClr val="accent1"/>
                </a:solidFill>
              </a:defRPr>
            </a:lvl2pPr>
            <a:lvl3pPr lvl="2" algn="r" rtl="0">
              <a:lnSpc>
                <a:spcPct val="100000"/>
              </a:lnSpc>
              <a:spcBef>
                <a:spcPts val="0"/>
              </a:spcBef>
              <a:spcAft>
                <a:spcPts val="0"/>
              </a:spcAft>
              <a:buNone/>
              <a:defRPr sz="1400">
                <a:solidFill>
                  <a:schemeClr val="accent1"/>
                </a:solidFill>
              </a:defRPr>
            </a:lvl3pPr>
            <a:lvl4pPr lvl="3" algn="r" rtl="0">
              <a:lnSpc>
                <a:spcPct val="100000"/>
              </a:lnSpc>
              <a:spcBef>
                <a:spcPts val="0"/>
              </a:spcBef>
              <a:spcAft>
                <a:spcPts val="0"/>
              </a:spcAft>
              <a:buNone/>
              <a:defRPr sz="1400">
                <a:solidFill>
                  <a:schemeClr val="accent1"/>
                </a:solidFill>
              </a:defRPr>
            </a:lvl4pPr>
            <a:lvl5pPr lvl="4" algn="r" rtl="0">
              <a:lnSpc>
                <a:spcPct val="100000"/>
              </a:lnSpc>
              <a:spcBef>
                <a:spcPts val="0"/>
              </a:spcBef>
              <a:spcAft>
                <a:spcPts val="0"/>
              </a:spcAft>
              <a:buNone/>
              <a:defRPr sz="1400">
                <a:solidFill>
                  <a:schemeClr val="accent1"/>
                </a:solidFill>
              </a:defRPr>
            </a:lvl5pPr>
            <a:lvl6pPr lvl="5" algn="r" rtl="0">
              <a:lnSpc>
                <a:spcPct val="100000"/>
              </a:lnSpc>
              <a:spcBef>
                <a:spcPts val="0"/>
              </a:spcBef>
              <a:spcAft>
                <a:spcPts val="0"/>
              </a:spcAft>
              <a:buNone/>
              <a:defRPr sz="1400">
                <a:solidFill>
                  <a:schemeClr val="accent1"/>
                </a:solidFill>
              </a:defRPr>
            </a:lvl6pPr>
            <a:lvl7pPr lvl="6" algn="r" rtl="0">
              <a:lnSpc>
                <a:spcPct val="100000"/>
              </a:lnSpc>
              <a:spcBef>
                <a:spcPts val="0"/>
              </a:spcBef>
              <a:spcAft>
                <a:spcPts val="0"/>
              </a:spcAft>
              <a:buNone/>
              <a:defRPr sz="1400">
                <a:solidFill>
                  <a:schemeClr val="accent1"/>
                </a:solidFill>
              </a:defRPr>
            </a:lvl7pPr>
            <a:lvl8pPr lvl="7" algn="r" rtl="0">
              <a:lnSpc>
                <a:spcPct val="100000"/>
              </a:lnSpc>
              <a:spcBef>
                <a:spcPts val="0"/>
              </a:spcBef>
              <a:spcAft>
                <a:spcPts val="0"/>
              </a:spcAft>
              <a:buNone/>
              <a:defRPr sz="1400">
                <a:solidFill>
                  <a:schemeClr val="accent1"/>
                </a:solidFill>
              </a:defRPr>
            </a:lvl8pPr>
            <a:lvl9pPr lvl="8" algn="r" rtl="0">
              <a:lnSpc>
                <a:spcPct val="100000"/>
              </a:lnSpc>
              <a:spcBef>
                <a:spcPts val="0"/>
              </a:spcBef>
              <a:spcAft>
                <a:spcPts val="0"/>
              </a:spcAft>
              <a:buNone/>
              <a:defRPr sz="1400">
                <a:solidFill>
                  <a:schemeClr val="accent1"/>
                </a:solidFill>
              </a:defRPr>
            </a:lvl9pPr>
          </a:lstStyle>
          <a:p>
            <a:endParaRPr/>
          </a:p>
        </p:txBody>
      </p:sp>
      <p:sp>
        <p:nvSpPr>
          <p:cNvPr id="87" name="Google Shape;87;p20"/>
          <p:cNvSpPr txBox="1">
            <a:spLocks noGrp="1"/>
          </p:cNvSpPr>
          <p:nvPr>
            <p:ph type="subTitle" idx="5"/>
          </p:nvPr>
        </p:nvSpPr>
        <p:spPr>
          <a:xfrm>
            <a:off x="5656500" y="1682475"/>
            <a:ext cx="25029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88" name="Google Shape;88;p20"/>
          <p:cNvSpPr txBox="1">
            <a:spLocks noGrp="1"/>
          </p:cNvSpPr>
          <p:nvPr>
            <p:ph type="subTitle" idx="6"/>
          </p:nvPr>
        </p:nvSpPr>
        <p:spPr>
          <a:xfrm>
            <a:off x="5656500" y="2160175"/>
            <a:ext cx="2502900" cy="78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
        <p:nvSpPr>
          <p:cNvPr id="89" name="Google Shape;89;p20"/>
          <p:cNvSpPr txBox="1">
            <a:spLocks noGrp="1"/>
          </p:cNvSpPr>
          <p:nvPr>
            <p:ph type="subTitle" idx="7"/>
          </p:nvPr>
        </p:nvSpPr>
        <p:spPr>
          <a:xfrm>
            <a:off x="5656500" y="3336525"/>
            <a:ext cx="2502900" cy="4017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0" name="Google Shape;90;p20"/>
          <p:cNvSpPr txBox="1">
            <a:spLocks noGrp="1"/>
          </p:cNvSpPr>
          <p:nvPr>
            <p:ph type="subTitle" idx="8"/>
          </p:nvPr>
        </p:nvSpPr>
        <p:spPr>
          <a:xfrm>
            <a:off x="5656500" y="3814225"/>
            <a:ext cx="2502900" cy="78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0" y="2379931"/>
            <a:ext cx="3617400" cy="5664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accent1"/>
              </a:buClr>
              <a:buSzPts val="7000"/>
              <a:buNone/>
              <a:defRPr sz="7000">
                <a:solidFill>
                  <a:schemeClr val="accent1"/>
                </a:solidFill>
              </a:defRPr>
            </a:lvl1pPr>
            <a:lvl2pPr lvl="1">
              <a:lnSpc>
                <a:spcPct val="70000"/>
              </a:lnSpc>
              <a:spcBef>
                <a:spcPts val="0"/>
              </a:spcBef>
              <a:spcAft>
                <a:spcPts val="0"/>
              </a:spcAft>
              <a:buClr>
                <a:schemeClr val="accent1"/>
              </a:buClr>
              <a:buSzPts val="7000"/>
              <a:buNone/>
              <a:defRPr sz="7000">
                <a:solidFill>
                  <a:schemeClr val="accent1"/>
                </a:solidFill>
              </a:defRPr>
            </a:lvl2pPr>
            <a:lvl3pPr lvl="2">
              <a:lnSpc>
                <a:spcPct val="70000"/>
              </a:lnSpc>
              <a:spcBef>
                <a:spcPts val="0"/>
              </a:spcBef>
              <a:spcAft>
                <a:spcPts val="0"/>
              </a:spcAft>
              <a:buClr>
                <a:schemeClr val="accent1"/>
              </a:buClr>
              <a:buSzPts val="7000"/>
              <a:buNone/>
              <a:defRPr sz="7000">
                <a:solidFill>
                  <a:schemeClr val="accent1"/>
                </a:solidFill>
              </a:defRPr>
            </a:lvl3pPr>
            <a:lvl4pPr lvl="3">
              <a:lnSpc>
                <a:spcPct val="70000"/>
              </a:lnSpc>
              <a:spcBef>
                <a:spcPts val="0"/>
              </a:spcBef>
              <a:spcAft>
                <a:spcPts val="0"/>
              </a:spcAft>
              <a:buClr>
                <a:schemeClr val="accent1"/>
              </a:buClr>
              <a:buSzPts val="7000"/>
              <a:buNone/>
              <a:defRPr sz="7000">
                <a:solidFill>
                  <a:schemeClr val="accent1"/>
                </a:solidFill>
              </a:defRPr>
            </a:lvl4pPr>
            <a:lvl5pPr lvl="4">
              <a:lnSpc>
                <a:spcPct val="70000"/>
              </a:lnSpc>
              <a:spcBef>
                <a:spcPts val="0"/>
              </a:spcBef>
              <a:spcAft>
                <a:spcPts val="0"/>
              </a:spcAft>
              <a:buClr>
                <a:schemeClr val="accent1"/>
              </a:buClr>
              <a:buSzPts val="7000"/>
              <a:buNone/>
              <a:defRPr sz="7000">
                <a:solidFill>
                  <a:schemeClr val="accent1"/>
                </a:solidFill>
              </a:defRPr>
            </a:lvl5pPr>
            <a:lvl6pPr lvl="5">
              <a:lnSpc>
                <a:spcPct val="70000"/>
              </a:lnSpc>
              <a:spcBef>
                <a:spcPts val="0"/>
              </a:spcBef>
              <a:spcAft>
                <a:spcPts val="0"/>
              </a:spcAft>
              <a:buClr>
                <a:schemeClr val="accent1"/>
              </a:buClr>
              <a:buSzPts val="7000"/>
              <a:buNone/>
              <a:defRPr sz="7000">
                <a:solidFill>
                  <a:schemeClr val="accent1"/>
                </a:solidFill>
              </a:defRPr>
            </a:lvl6pPr>
            <a:lvl7pPr lvl="6">
              <a:lnSpc>
                <a:spcPct val="70000"/>
              </a:lnSpc>
              <a:spcBef>
                <a:spcPts val="0"/>
              </a:spcBef>
              <a:spcAft>
                <a:spcPts val="0"/>
              </a:spcAft>
              <a:buClr>
                <a:schemeClr val="accent1"/>
              </a:buClr>
              <a:buSzPts val="7000"/>
              <a:buNone/>
              <a:defRPr sz="7000">
                <a:solidFill>
                  <a:schemeClr val="accent1"/>
                </a:solidFill>
              </a:defRPr>
            </a:lvl7pPr>
            <a:lvl8pPr lvl="7">
              <a:lnSpc>
                <a:spcPct val="70000"/>
              </a:lnSpc>
              <a:spcBef>
                <a:spcPts val="0"/>
              </a:spcBef>
              <a:spcAft>
                <a:spcPts val="0"/>
              </a:spcAft>
              <a:buClr>
                <a:schemeClr val="accent1"/>
              </a:buClr>
              <a:buSzPts val="7000"/>
              <a:buNone/>
              <a:defRPr sz="7000">
                <a:solidFill>
                  <a:schemeClr val="accent1"/>
                </a:solidFill>
              </a:defRPr>
            </a:lvl8pPr>
            <a:lvl9pPr lvl="8">
              <a:lnSpc>
                <a:spcPct val="70000"/>
              </a:lnSpc>
              <a:spcBef>
                <a:spcPts val="0"/>
              </a:spcBef>
              <a:spcAft>
                <a:spcPts val="0"/>
              </a:spcAft>
              <a:buClr>
                <a:schemeClr val="accent1"/>
              </a:buClr>
              <a:buSzPts val="7000"/>
              <a:buNone/>
              <a:defRPr sz="7000">
                <a:solidFill>
                  <a:schemeClr val="accent1"/>
                </a:solidFill>
              </a:defRPr>
            </a:lvl9pPr>
          </a:lstStyle>
          <a:p>
            <a:endParaRPr/>
          </a:p>
        </p:txBody>
      </p:sp>
      <p:sp>
        <p:nvSpPr>
          <p:cNvPr id="13" name="Google Shape;13;p3"/>
          <p:cNvSpPr txBox="1">
            <a:spLocks noGrp="1"/>
          </p:cNvSpPr>
          <p:nvPr>
            <p:ph type="title" idx="2" hasCustomPrompt="1"/>
          </p:nvPr>
        </p:nvSpPr>
        <p:spPr>
          <a:xfrm>
            <a:off x="4572000" y="840050"/>
            <a:ext cx="3617400" cy="111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2000"/>
              <a:buNone/>
              <a:defRPr sz="12000">
                <a:solidFill>
                  <a:schemeClr val="accent1"/>
                </a:solidFill>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4" name="Google Shape;14;p3"/>
          <p:cNvSpPr txBox="1">
            <a:spLocks noGrp="1"/>
          </p:cNvSpPr>
          <p:nvPr>
            <p:ph type="subTitle" idx="1"/>
          </p:nvPr>
        </p:nvSpPr>
        <p:spPr>
          <a:xfrm>
            <a:off x="4572000" y="3098750"/>
            <a:ext cx="3617400" cy="6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ix columns">
  <p:cSld name="CUSTOM_2">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93" name="Google Shape;93;p21"/>
          <p:cNvSpPr txBox="1">
            <a:spLocks noGrp="1"/>
          </p:cNvSpPr>
          <p:nvPr>
            <p:ph type="subTitle" idx="1"/>
          </p:nvPr>
        </p:nvSpPr>
        <p:spPr>
          <a:xfrm>
            <a:off x="863175" y="17110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4" name="Google Shape;94;p21"/>
          <p:cNvSpPr txBox="1">
            <a:spLocks noGrp="1"/>
          </p:cNvSpPr>
          <p:nvPr>
            <p:ph type="subTitle" idx="2"/>
          </p:nvPr>
        </p:nvSpPr>
        <p:spPr>
          <a:xfrm>
            <a:off x="863175" y="21125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95" name="Google Shape;95;p21"/>
          <p:cNvSpPr txBox="1">
            <a:spLocks noGrp="1"/>
          </p:cNvSpPr>
          <p:nvPr>
            <p:ph type="subTitle" idx="3"/>
          </p:nvPr>
        </p:nvSpPr>
        <p:spPr>
          <a:xfrm>
            <a:off x="3521175" y="17110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6" name="Google Shape;96;p21"/>
          <p:cNvSpPr txBox="1">
            <a:spLocks noGrp="1"/>
          </p:cNvSpPr>
          <p:nvPr>
            <p:ph type="subTitle" idx="4"/>
          </p:nvPr>
        </p:nvSpPr>
        <p:spPr>
          <a:xfrm>
            <a:off x="3521175" y="21125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97" name="Google Shape;97;p21"/>
          <p:cNvSpPr txBox="1">
            <a:spLocks noGrp="1"/>
          </p:cNvSpPr>
          <p:nvPr>
            <p:ph type="subTitle" idx="5"/>
          </p:nvPr>
        </p:nvSpPr>
        <p:spPr>
          <a:xfrm>
            <a:off x="6179175" y="17110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98" name="Google Shape;98;p21"/>
          <p:cNvSpPr txBox="1">
            <a:spLocks noGrp="1"/>
          </p:cNvSpPr>
          <p:nvPr>
            <p:ph type="subTitle" idx="6"/>
          </p:nvPr>
        </p:nvSpPr>
        <p:spPr>
          <a:xfrm>
            <a:off x="6179175" y="21125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99" name="Google Shape;99;p21"/>
          <p:cNvSpPr txBox="1">
            <a:spLocks noGrp="1"/>
          </p:cNvSpPr>
          <p:nvPr>
            <p:ph type="subTitle" idx="7"/>
          </p:nvPr>
        </p:nvSpPr>
        <p:spPr>
          <a:xfrm>
            <a:off x="863175" y="32913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100" name="Google Shape;100;p21"/>
          <p:cNvSpPr txBox="1">
            <a:spLocks noGrp="1"/>
          </p:cNvSpPr>
          <p:nvPr>
            <p:ph type="subTitle" idx="8"/>
          </p:nvPr>
        </p:nvSpPr>
        <p:spPr>
          <a:xfrm>
            <a:off x="863175" y="36928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101" name="Google Shape;101;p21"/>
          <p:cNvSpPr txBox="1">
            <a:spLocks noGrp="1"/>
          </p:cNvSpPr>
          <p:nvPr>
            <p:ph type="subTitle" idx="9"/>
          </p:nvPr>
        </p:nvSpPr>
        <p:spPr>
          <a:xfrm>
            <a:off x="3521175" y="32913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102" name="Google Shape;102;p21"/>
          <p:cNvSpPr txBox="1">
            <a:spLocks noGrp="1"/>
          </p:cNvSpPr>
          <p:nvPr>
            <p:ph type="subTitle" idx="13"/>
          </p:nvPr>
        </p:nvSpPr>
        <p:spPr>
          <a:xfrm>
            <a:off x="3521175" y="36928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
        <p:nvSpPr>
          <p:cNvPr id="103" name="Google Shape;103;p21"/>
          <p:cNvSpPr txBox="1">
            <a:spLocks noGrp="1"/>
          </p:cNvSpPr>
          <p:nvPr>
            <p:ph type="subTitle" idx="14"/>
          </p:nvPr>
        </p:nvSpPr>
        <p:spPr>
          <a:xfrm>
            <a:off x="6179175" y="3291325"/>
            <a:ext cx="21018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104" name="Google Shape;104;p21"/>
          <p:cNvSpPr txBox="1">
            <a:spLocks noGrp="1"/>
          </p:cNvSpPr>
          <p:nvPr>
            <p:ph type="subTitle" idx="15"/>
          </p:nvPr>
        </p:nvSpPr>
        <p:spPr>
          <a:xfrm>
            <a:off x="6179175" y="3692825"/>
            <a:ext cx="21018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0"/>
              </a:spcBef>
              <a:spcAft>
                <a:spcPts val="0"/>
              </a:spcAft>
              <a:buNone/>
              <a:defRPr sz="1400">
                <a:solidFill>
                  <a:schemeClr val="accent1"/>
                </a:solidFill>
              </a:defRPr>
            </a:lvl2pPr>
            <a:lvl3pPr lvl="2" algn="ctr" rtl="0">
              <a:lnSpc>
                <a:spcPct val="100000"/>
              </a:lnSpc>
              <a:spcBef>
                <a:spcPts val="0"/>
              </a:spcBef>
              <a:spcAft>
                <a:spcPts val="0"/>
              </a:spcAft>
              <a:buNone/>
              <a:defRPr sz="1400">
                <a:solidFill>
                  <a:schemeClr val="accent1"/>
                </a:solidFill>
              </a:defRPr>
            </a:lvl3pPr>
            <a:lvl4pPr lvl="3" algn="ctr" rtl="0">
              <a:lnSpc>
                <a:spcPct val="100000"/>
              </a:lnSpc>
              <a:spcBef>
                <a:spcPts val="0"/>
              </a:spcBef>
              <a:spcAft>
                <a:spcPts val="0"/>
              </a:spcAft>
              <a:buNone/>
              <a:defRPr sz="1400">
                <a:solidFill>
                  <a:schemeClr val="accent1"/>
                </a:solidFill>
              </a:defRPr>
            </a:lvl4pPr>
            <a:lvl5pPr lvl="4" algn="ctr" rtl="0">
              <a:lnSpc>
                <a:spcPct val="100000"/>
              </a:lnSpc>
              <a:spcBef>
                <a:spcPts val="0"/>
              </a:spcBef>
              <a:spcAft>
                <a:spcPts val="0"/>
              </a:spcAft>
              <a:buNone/>
              <a:defRPr sz="1400">
                <a:solidFill>
                  <a:schemeClr val="accent1"/>
                </a:solidFill>
              </a:defRPr>
            </a:lvl5pPr>
            <a:lvl6pPr lvl="5" algn="ctr" rtl="0">
              <a:lnSpc>
                <a:spcPct val="100000"/>
              </a:lnSpc>
              <a:spcBef>
                <a:spcPts val="0"/>
              </a:spcBef>
              <a:spcAft>
                <a:spcPts val="0"/>
              </a:spcAft>
              <a:buNone/>
              <a:defRPr sz="1400">
                <a:solidFill>
                  <a:schemeClr val="accent1"/>
                </a:solidFill>
              </a:defRPr>
            </a:lvl6pPr>
            <a:lvl7pPr lvl="6" algn="ctr" rtl="0">
              <a:lnSpc>
                <a:spcPct val="100000"/>
              </a:lnSpc>
              <a:spcBef>
                <a:spcPts val="0"/>
              </a:spcBef>
              <a:spcAft>
                <a:spcPts val="0"/>
              </a:spcAft>
              <a:buNone/>
              <a:defRPr sz="1400">
                <a:solidFill>
                  <a:schemeClr val="accent1"/>
                </a:solidFill>
              </a:defRPr>
            </a:lvl7pPr>
            <a:lvl8pPr lvl="7" algn="ctr" rtl="0">
              <a:lnSpc>
                <a:spcPct val="100000"/>
              </a:lnSpc>
              <a:spcBef>
                <a:spcPts val="0"/>
              </a:spcBef>
              <a:spcAft>
                <a:spcPts val="0"/>
              </a:spcAft>
              <a:buNone/>
              <a:defRPr sz="1400">
                <a:solidFill>
                  <a:schemeClr val="accent1"/>
                </a:solidFill>
              </a:defRPr>
            </a:lvl8pPr>
            <a:lvl9pPr lvl="8" algn="ctr" rtl="0">
              <a:lnSpc>
                <a:spcPct val="100000"/>
              </a:lnSpc>
              <a:spcBef>
                <a:spcPts val="0"/>
              </a:spcBef>
              <a:spcAft>
                <a:spcPts val="0"/>
              </a:spcAft>
              <a:buNone/>
              <a:defRPr sz="1400">
                <a:solidFill>
                  <a:schemeClr val="accen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big numbers">
  <p:cSld name="CUSTOM_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title" hasCustomPrompt="1"/>
          </p:nvPr>
        </p:nvSpPr>
        <p:spPr>
          <a:xfrm>
            <a:off x="1978500" y="545975"/>
            <a:ext cx="5187000" cy="59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8000"/>
              <a:buNone/>
              <a:defRPr sz="8000">
                <a:solidFill>
                  <a:schemeClr val="accent1"/>
                </a:solidFill>
              </a:defRPr>
            </a:lvl2pPr>
            <a:lvl3pPr lvl="2" algn="ctr" rtl="0">
              <a:spcBef>
                <a:spcPts val="0"/>
              </a:spcBef>
              <a:spcAft>
                <a:spcPts val="0"/>
              </a:spcAft>
              <a:buClr>
                <a:schemeClr val="accent1"/>
              </a:buClr>
              <a:buSzPts val="8000"/>
              <a:buNone/>
              <a:defRPr sz="8000">
                <a:solidFill>
                  <a:schemeClr val="accent1"/>
                </a:solidFill>
              </a:defRPr>
            </a:lvl3pPr>
            <a:lvl4pPr lvl="3" algn="ctr" rtl="0">
              <a:spcBef>
                <a:spcPts val="0"/>
              </a:spcBef>
              <a:spcAft>
                <a:spcPts val="0"/>
              </a:spcAft>
              <a:buClr>
                <a:schemeClr val="accent1"/>
              </a:buClr>
              <a:buSzPts val="8000"/>
              <a:buNone/>
              <a:defRPr sz="8000">
                <a:solidFill>
                  <a:schemeClr val="accent1"/>
                </a:solidFill>
              </a:defRPr>
            </a:lvl4pPr>
            <a:lvl5pPr lvl="4" algn="ctr" rtl="0">
              <a:spcBef>
                <a:spcPts val="0"/>
              </a:spcBef>
              <a:spcAft>
                <a:spcPts val="0"/>
              </a:spcAft>
              <a:buClr>
                <a:schemeClr val="accent1"/>
              </a:buClr>
              <a:buSzPts val="8000"/>
              <a:buNone/>
              <a:defRPr sz="8000">
                <a:solidFill>
                  <a:schemeClr val="accent1"/>
                </a:solidFill>
              </a:defRPr>
            </a:lvl5pPr>
            <a:lvl6pPr lvl="5" algn="ctr" rtl="0">
              <a:spcBef>
                <a:spcPts val="0"/>
              </a:spcBef>
              <a:spcAft>
                <a:spcPts val="0"/>
              </a:spcAft>
              <a:buClr>
                <a:schemeClr val="accent1"/>
              </a:buClr>
              <a:buSzPts val="8000"/>
              <a:buNone/>
              <a:defRPr sz="8000">
                <a:solidFill>
                  <a:schemeClr val="accent1"/>
                </a:solidFill>
              </a:defRPr>
            </a:lvl6pPr>
            <a:lvl7pPr lvl="6" algn="ctr" rtl="0">
              <a:spcBef>
                <a:spcPts val="0"/>
              </a:spcBef>
              <a:spcAft>
                <a:spcPts val="0"/>
              </a:spcAft>
              <a:buClr>
                <a:schemeClr val="accent1"/>
              </a:buClr>
              <a:buSzPts val="8000"/>
              <a:buNone/>
              <a:defRPr sz="8000">
                <a:solidFill>
                  <a:schemeClr val="accent1"/>
                </a:solidFill>
              </a:defRPr>
            </a:lvl7pPr>
            <a:lvl8pPr lvl="7" algn="ctr" rtl="0">
              <a:spcBef>
                <a:spcPts val="0"/>
              </a:spcBef>
              <a:spcAft>
                <a:spcPts val="0"/>
              </a:spcAft>
              <a:buClr>
                <a:schemeClr val="accent1"/>
              </a:buClr>
              <a:buSzPts val="8000"/>
              <a:buNone/>
              <a:defRPr sz="8000">
                <a:solidFill>
                  <a:schemeClr val="accent1"/>
                </a:solidFill>
              </a:defRPr>
            </a:lvl8pPr>
            <a:lvl9pPr lvl="8" algn="ctr" rtl="0">
              <a:spcBef>
                <a:spcPts val="0"/>
              </a:spcBef>
              <a:spcAft>
                <a:spcPts val="0"/>
              </a:spcAft>
              <a:buClr>
                <a:schemeClr val="accent1"/>
              </a:buClr>
              <a:buSzPts val="8000"/>
              <a:buNone/>
              <a:defRPr sz="8000">
                <a:solidFill>
                  <a:schemeClr val="accent1"/>
                </a:solidFill>
              </a:defRPr>
            </a:lvl9pPr>
          </a:lstStyle>
          <a:p>
            <a:r>
              <a:t>xx%</a:t>
            </a:r>
          </a:p>
        </p:txBody>
      </p:sp>
      <p:sp>
        <p:nvSpPr>
          <p:cNvPr id="107" name="Google Shape;107;p22"/>
          <p:cNvSpPr txBox="1">
            <a:spLocks noGrp="1"/>
          </p:cNvSpPr>
          <p:nvPr>
            <p:ph type="subTitle" idx="1"/>
          </p:nvPr>
        </p:nvSpPr>
        <p:spPr>
          <a:xfrm>
            <a:off x="1978350" y="1204825"/>
            <a:ext cx="5187000" cy="478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solidFill>
                  <a:schemeClr val="accent1"/>
                </a:solidFill>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108" name="Google Shape;108;p22"/>
          <p:cNvSpPr txBox="1">
            <a:spLocks noGrp="1"/>
          </p:cNvSpPr>
          <p:nvPr>
            <p:ph type="title" idx="2" hasCustomPrompt="1"/>
          </p:nvPr>
        </p:nvSpPr>
        <p:spPr>
          <a:xfrm>
            <a:off x="1978500" y="3460400"/>
            <a:ext cx="5187000" cy="59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8000"/>
              <a:buNone/>
              <a:defRPr sz="8000">
                <a:solidFill>
                  <a:schemeClr val="accent1"/>
                </a:solidFill>
              </a:defRPr>
            </a:lvl2pPr>
            <a:lvl3pPr lvl="2" algn="ctr" rtl="0">
              <a:spcBef>
                <a:spcPts val="0"/>
              </a:spcBef>
              <a:spcAft>
                <a:spcPts val="0"/>
              </a:spcAft>
              <a:buClr>
                <a:schemeClr val="accent1"/>
              </a:buClr>
              <a:buSzPts val="8000"/>
              <a:buNone/>
              <a:defRPr sz="8000">
                <a:solidFill>
                  <a:schemeClr val="accent1"/>
                </a:solidFill>
              </a:defRPr>
            </a:lvl3pPr>
            <a:lvl4pPr lvl="3" algn="ctr" rtl="0">
              <a:spcBef>
                <a:spcPts val="0"/>
              </a:spcBef>
              <a:spcAft>
                <a:spcPts val="0"/>
              </a:spcAft>
              <a:buClr>
                <a:schemeClr val="accent1"/>
              </a:buClr>
              <a:buSzPts val="8000"/>
              <a:buNone/>
              <a:defRPr sz="8000">
                <a:solidFill>
                  <a:schemeClr val="accent1"/>
                </a:solidFill>
              </a:defRPr>
            </a:lvl4pPr>
            <a:lvl5pPr lvl="4" algn="ctr" rtl="0">
              <a:spcBef>
                <a:spcPts val="0"/>
              </a:spcBef>
              <a:spcAft>
                <a:spcPts val="0"/>
              </a:spcAft>
              <a:buClr>
                <a:schemeClr val="accent1"/>
              </a:buClr>
              <a:buSzPts val="8000"/>
              <a:buNone/>
              <a:defRPr sz="8000">
                <a:solidFill>
                  <a:schemeClr val="accent1"/>
                </a:solidFill>
              </a:defRPr>
            </a:lvl5pPr>
            <a:lvl6pPr lvl="5" algn="ctr" rtl="0">
              <a:spcBef>
                <a:spcPts val="0"/>
              </a:spcBef>
              <a:spcAft>
                <a:spcPts val="0"/>
              </a:spcAft>
              <a:buClr>
                <a:schemeClr val="accent1"/>
              </a:buClr>
              <a:buSzPts val="8000"/>
              <a:buNone/>
              <a:defRPr sz="8000">
                <a:solidFill>
                  <a:schemeClr val="accent1"/>
                </a:solidFill>
              </a:defRPr>
            </a:lvl6pPr>
            <a:lvl7pPr lvl="6" algn="ctr" rtl="0">
              <a:spcBef>
                <a:spcPts val="0"/>
              </a:spcBef>
              <a:spcAft>
                <a:spcPts val="0"/>
              </a:spcAft>
              <a:buClr>
                <a:schemeClr val="accent1"/>
              </a:buClr>
              <a:buSzPts val="8000"/>
              <a:buNone/>
              <a:defRPr sz="8000">
                <a:solidFill>
                  <a:schemeClr val="accent1"/>
                </a:solidFill>
              </a:defRPr>
            </a:lvl7pPr>
            <a:lvl8pPr lvl="7" algn="ctr" rtl="0">
              <a:spcBef>
                <a:spcPts val="0"/>
              </a:spcBef>
              <a:spcAft>
                <a:spcPts val="0"/>
              </a:spcAft>
              <a:buClr>
                <a:schemeClr val="accent1"/>
              </a:buClr>
              <a:buSzPts val="8000"/>
              <a:buNone/>
              <a:defRPr sz="8000">
                <a:solidFill>
                  <a:schemeClr val="accent1"/>
                </a:solidFill>
              </a:defRPr>
            </a:lvl8pPr>
            <a:lvl9pPr lvl="8" algn="ctr" rtl="0">
              <a:spcBef>
                <a:spcPts val="0"/>
              </a:spcBef>
              <a:spcAft>
                <a:spcPts val="0"/>
              </a:spcAft>
              <a:buClr>
                <a:schemeClr val="accent1"/>
              </a:buClr>
              <a:buSzPts val="8000"/>
              <a:buNone/>
              <a:defRPr sz="8000">
                <a:solidFill>
                  <a:schemeClr val="accent1"/>
                </a:solidFill>
              </a:defRPr>
            </a:lvl9pPr>
          </a:lstStyle>
          <a:p>
            <a:r>
              <a:t>xx%</a:t>
            </a:r>
          </a:p>
        </p:txBody>
      </p:sp>
      <p:sp>
        <p:nvSpPr>
          <p:cNvPr id="109" name="Google Shape;109;p22"/>
          <p:cNvSpPr txBox="1">
            <a:spLocks noGrp="1"/>
          </p:cNvSpPr>
          <p:nvPr>
            <p:ph type="subTitle" idx="3"/>
          </p:nvPr>
        </p:nvSpPr>
        <p:spPr>
          <a:xfrm>
            <a:off x="1978350" y="4119325"/>
            <a:ext cx="5187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accent1"/>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0" name="Google Shape;110;p22"/>
          <p:cNvSpPr txBox="1">
            <a:spLocks noGrp="1"/>
          </p:cNvSpPr>
          <p:nvPr>
            <p:ph type="title" idx="4" hasCustomPrompt="1"/>
          </p:nvPr>
        </p:nvSpPr>
        <p:spPr>
          <a:xfrm>
            <a:off x="1978500" y="2003225"/>
            <a:ext cx="5187000" cy="59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8000"/>
              <a:buNone/>
              <a:defRPr sz="8000">
                <a:solidFill>
                  <a:schemeClr val="accent1"/>
                </a:solidFill>
              </a:defRPr>
            </a:lvl1pPr>
            <a:lvl2pPr lvl="1" algn="ctr" rtl="0">
              <a:spcBef>
                <a:spcPts val="0"/>
              </a:spcBef>
              <a:spcAft>
                <a:spcPts val="0"/>
              </a:spcAft>
              <a:buClr>
                <a:schemeClr val="accent1"/>
              </a:buClr>
              <a:buSzPts val="8000"/>
              <a:buNone/>
              <a:defRPr sz="8000">
                <a:solidFill>
                  <a:schemeClr val="accent1"/>
                </a:solidFill>
              </a:defRPr>
            </a:lvl2pPr>
            <a:lvl3pPr lvl="2" algn="ctr" rtl="0">
              <a:spcBef>
                <a:spcPts val="0"/>
              </a:spcBef>
              <a:spcAft>
                <a:spcPts val="0"/>
              </a:spcAft>
              <a:buClr>
                <a:schemeClr val="accent1"/>
              </a:buClr>
              <a:buSzPts val="8000"/>
              <a:buNone/>
              <a:defRPr sz="8000">
                <a:solidFill>
                  <a:schemeClr val="accent1"/>
                </a:solidFill>
              </a:defRPr>
            </a:lvl3pPr>
            <a:lvl4pPr lvl="3" algn="ctr" rtl="0">
              <a:spcBef>
                <a:spcPts val="0"/>
              </a:spcBef>
              <a:spcAft>
                <a:spcPts val="0"/>
              </a:spcAft>
              <a:buClr>
                <a:schemeClr val="accent1"/>
              </a:buClr>
              <a:buSzPts val="8000"/>
              <a:buNone/>
              <a:defRPr sz="8000">
                <a:solidFill>
                  <a:schemeClr val="accent1"/>
                </a:solidFill>
              </a:defRPr>
            </a:lvl4pPr>
            <a:lvl5pPr lvl="4" algn="ctr" rtl="0">
              <a:spcBef>
                <a:spcPts val="0"/>
              </a:spcBef>
              <a:spcAft>
                <a:spcPts val="0"/>
              </a:spcAft>
              <a:buClr>
                <a:schemeClr val="accent1"/>
              </a:buClr>
              <a:buSzPts val="8000"/>
              <a:buNone/>
              <a:defRPr sz="8000">
                <a:solidFill>
                  <a:schemeClr val="accent1"/>
                </a:solidFill>
              </a:defRPr>
            </a:lvl5pPr>
            <a:lvl6pPr lvl="5" algn="ctr" rtl="0">
              <a:spcBef>
                <a:spcPts val="0"/>
              </a:spcBef>
              <a:spcAft>
                <a:spcPts val="0"/>
              </a:spcAft>
              <a:buClr>
                <a:schemeClr val="accent1"/>
              </a:buClr>
              <a:buSzPts val="8000"/>
              <a:buNone/>
              <a:defRPr sz="8000">
                <a:solidFill>
                  <a:schemeClr val="accent1"/>
                </a:solidFill>
              </a:defRPr>
            </a:lvl6pPr>
            <a:lvl7pPr lvl="6" algn="ctr" rtl="0">
              <a:spcBef>
                <a:spcPts val="0"/>
              </a:spcBef>
              <a:spcAft>
                <a:spcPts val="0"/>
              </a:spcAft>
              <a:buClr>
                <a:schemeClr val="accent1"/>
              </a:buClr>
              <a:buSzPts val="8000"/>
              <a:buNone/>
              <a:defRPr sz="8000">
                <a:solidFill>
                  <a:schemeClr val="accent1"/>
                </a:solidFill>
              </a:defRPr>
            </a:lvl7pPr>
            <a:lvl8pPr lvl="7" algn="ctr" rtl="0">
              <a:spcBef>
                <a:spcPts val="0"/>
              </a:spcBef>
              <a:spcAft>
                <a:spcPts val="0"/>
              </a:spcAft>
              <a:buClr>
                <a:schemeClr val="accent1"/>
              </a:buClr>
              <a:buSzPts val="8000"/>
              <a:buNone/>
              <a:defRPr sz="8000">
                <a:solidFill>
                  <a:schemeClr val="accent1"/>
                </a:solidFill>
              </a:defRPr>
            </a:lvl8pPr>
            <a:lvl9pPr lvl="8" algn="ctr" rtl="0">
              <a:spcBef>
                <a:spcPts val="0"/>
              </a:spcBef>
              <a:spcAft>
                <a:spcPts val="0"/>
              </a:spcAft>
              <a:buClr>
                <a:schemeClr val="accent1"/>
              </a:buClr>
              <a:buSzPts val="8000"/>
              <a:buNone/>
              <a:defRPr sz="8000">
                <a:solidFill>
                  <a:schemeClr val="accent1"/>
                </a:solidFill>
              </a:defRPr>
            </a:lvl9pPr>
          </a:lstStyle>
          <a:p>
            <a:r>
              <a:t>xx%</a:t>
            </a:r>
          </a:p>
        </p:txBody>
      </p:sp>
      <p:sp>
        <p:nvSpPr>
          <p:cNvPr id="111" name="Google Shape;111;p22"/>
          <p:cNvSpPr txBox="1">
            <a:spLocks noGrp="1"/>
          </p:cNvSpPr>
          <p:nvPr>
            <p:ph type="subTitle" idx="5"/>
          </p:nvPr>
        </p:nvSpPr>
        <p:spPr>
          <a:xfrm>
            <a:off x="1978350" y="2662075"/>
            <a:ext cx="51870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accent1"/>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losing slide">
  <p:cSld name="CUSTOM_4">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ctrTitle"/>
          </p:nvPr>
        </p:nvSpPr>
        <p:spPr>
          <a:xfrm>
            <a:off x="710775" y="542663"/>
            <a:ext cx="4602300" cy="9261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Clr>
                <a:schemeClr val="accent1"/>
              </a:buClr>
              <a:buSzPts val="9000"/>
              <a:buNone/>
              <a:defRPr sz="9000">
                <a:solidFill>
                  <a:schemeClr val="accent1"/>
                </a:solidFill>
              </a:defRPr>
            </a:lvl1pPr>
            <a:lvl2pPr lvl="1" rtl="0">
              <a:lnSpc>
                <a:spcPct val="60000"/>
              </a:lnSpc>
              <a:spcBef>
                <a:spcPts val="0"/>
              </a:spcBef>
              <a:spcAft>
                <a:spcPts val="0"/>
              </a:spcAft>
              <a:buClr>
                <a:schemeClr val="accent1"/>
              </a:buClr>
              <a:buSzPts val="10000"/>
              <a:buNone/>
              <a:defRPr sz="10000">
                <a:solidFill>
                  <a:schemeClr val="accent1"/>
                </a:solidFill>
              </a:defRPr>
            </a:lvl2pPr>
            <a:lvl3pPr lvl="2" rtl="0">
              <a:lnSpc>
                <a:spcPct val="60000"/>
              </a:lnSpc>
              <a:spcBef>
                <a:spcPts val="0"/>
              </a:spcBef>
              <a:spcAft>
                <a:spcPts val="0"/>
              </a:spcAft>
              <a:buClr>
                <a:schemeClr val="accent1"/>
              </a:buClr>
              <a:buSzPts val="10000"/>
              <a:buNone/>
              <a:defRPr sz="10000">
                <a:solidFill>
                  <a:schemeClr val="accent1"/>
                </a:solidFill>
              </a:defRPr>
            </a:lvl3pPr>
            <a:lvl4pPr lvl="3" rtl="0">
              <a:lnSpc>
                <a:spcPct val="60000"/>
              </a:lnSpc>
              <a:spcBef>
                <a:spcPts val="0"/>
              </a:spcBef>
              <a:spcAft>
                <a:spcPts val="0"/>
              </a:spcAft>
              <a:buClr>
                <a:schemeClr val="accent1"/>
              </a:buClr>
              <a:buSzPts val="10000"/>
              <a:buNone/>
              <a:defRPr sz="10000">
                <a:solidFill>
                  <a:schemeClr val="accent1"/>
                </a:solidFill>
              </a:defRPr>
            </a:lvl4pPr>
            <a:lvl5pPr lvl="4" rtl="0">
              <a:lnSpc>
                <a:spcPct val="60000"/>
              </a:lnSpc>
              <a:spcBef>
                <a:spcPts val="0"/>
              </a:spcBef>
              <a:spcAft>
                <a:spcPts val="0"/>
              </a:spcAft>
              <a:buClr>
                <a:schemeClr val="accent1"/>
              </a:buClr>
              <a:buSzPts val="10000"/>
              <a:buNone/>
              <a:defRPr sz="10000">
                <a:solidFill>
                  <a:schemeClr val="accent1"/>
                </a:solidFill>
              </a:defRPr>
            </a:lvl5pPr>
            <a:lvl6pPr lvl="5" rtl="0">
              <a:lnSpc>
                <a:spcPct val="60000"/>
              </a:lnSpc>
              <a:spcBef>
                <a:spcPts val="0"/>
              </a:spcBef>
              <a:spcAft>
                <a:spcPts val="0"/>
              </a:spcAft>
              <a:buClr>
                <a:schemeClr val="accent1"/>
              </a:buClr>
              <a:buSzPts val="10000"/>
              <a:buNone/>
              <a:defRPr sz="10000">
                <a:solidFill>
                  <a:schemeClr val="accent1"/>
                </a:solidFill>
              </a:defRPr>
            </a:lvl6pPr>
            <a:lvl7pPr lvl="6" rtl="0">
              <a:lnSpc>
                <a:spcPct val="60000"/>
              </a:lnSpc>
              <a:spcBef>
                <a:spcPts val="0"/>
              </a:spcBef>
              <a:spcAft>
                <a:spcPts val="0"/>
              </a:spcAft>
              <a:buClr>
                <a:schemeClr val="accent1"/>
              </a:buClr>
              <a:buSzPts val="10000"/>
              <a:buNone/>
              <a:defRPr sz="10000">
                <a:solidFill>
                  <a:schemeClr val="accent1"/>
                </a:solidFill>
              </a:defRPr>
            </a:lvl7pPr>
            <a:lvl8pPr lvl="7" rtl="0">
              <a:lnSpc>
                <a:spcPct val="60000"/>
              </a:lnSpc>
              <a:spcBef>
                <a:spcPts val="0"/>
              </a:spcBef>
              <a:spcAft>
                <a:spcPts val="0"/>
              </a:spcAft>
              <a:buClr>
                <a:schemeClr val="accent1"/>
              </a:buClr>
              <a:buSzPts val="10000"/>
              <a:buNone/>
              <a:defRPr sz="10000">
                <a:solidFill>
                  <a:schemeClr val="accent1"/>
                </a:solidFill>
              </a:defRPr>
            </a:lvl8pPr>
            <a:lvl9pPr lvl="8" rtl="0">
              <a:lnSpc>
                <a:spcPct val="60000"/>
              </a:lnSpc>
              <a:spcBef>
                <a:spcPts val="0"/>
              </a:spcBef>
              <a:spcAft>
                <a:spcPts val="0"/>
              </a:spcAft>
              <a:buClr>
                <a:schemeClr val="accent1"/>
              </a:buClr>
              <a:buSzPts val="10000"/>
              <a:buNone/>
              <a:defRPr sz="10000">
                <a:solidFill>
                  <a:schemeClr val="accent1"/>
                </a:solidFill>
              </a:defRPr>
            </a:lvl9pPr>
          </a:lstStyle>
          <a:p>
            <a:endParaRPr/>
          </a:p>
        </p:txBody>
      </p:sp>
      <p:sp>
        <p:nvSpPr>
          <p:cNvPr id="114" name="Google Shape;114;p23"/>
          <p:cNvSpPr txBox="1">
            <a:spLocks noGrp="1"/>
          </p:cNvSpPr>
          <p:nvPr>
            <p:ph type="subTitle" idx="1"/>
          </p:nvPr>
        </p:nvSpPr>
        <p:spPr>
          <a:xfrm>
            <a:off x="710775" y="1602501"/>
            <a:ext cx="4602300" cy="10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pic>
        <p:nvPicPr>
          <p:cNvPr id="115" name="Google Shape;115;p23"/>
          <p:cNvPicPr preferRelativeResize="0"/>
          <p:nvPr/>
        </p:nvPicPr>
        <p:blipFill>
          <a:blip r:embed="rId3">
            <a:alphaModFix/>
          </a:blip>
          <a:stretch>
            <a:fillRect/>
          </a:stretch>
        </p:blipFill>
        <p:spPr>
          <a:xfrm rot="1862925" flipH="1">
            <a:off x="4285860" y="529630"/>
            <a:ext cx="5950803" cy="2580987"/>
          </a:xfrm>
          <a:prstGeom prst="rect">
            <a:avLst/>
          </a:prstGeom>
          <a:noFill/>
          <a:ln>
            <a:noFill/>
          </a:ln>
        </p:spPr>
      </p:pic>
      <p:sp>
        <p:nvSpPr>
          <p:cNvPr id="116" name="Google Shape;116;p23"/>
          <p:cNvSpPr txBox="1"/>
          <p:nvPr/>
        </p:nvSpPr>
        <p:spPr>
          <a:xfrm>
            <a:off x="710775" y="3626400"/>
            <a:ext cx="3624600" cy="7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accent1"/>
                </a:solidFill>
                <a:latin typeface="Quicksand"/>
                <a:ea typeface="Quicksand"/>
                <a:cs typeface="Quicksand"/>
                <a:sym typeface="Quicksand"/>
              </a:rPr>
              <a:t>CREDITS: This presentation template was created by </a:t>
            </a:r>
            <a:r>
              <a:rPr lang="en" sz="11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1"/>
                </a:solidFill>
                <a:latin typeface="Quicksand"/>
                <a:ea typeface="Quicksand"/>
                <a:cs typeface="Quicksand"/>
                <a:sym typeface="Quicksand"/>
              </a:rPr>
              <a:t>, </a:t>
            </a:r>
            <a:r>
              <a:rPr lang="en" sz="1100">
                <a:solidFill>
                  <a:schemeClr val="accent1"/>
                </a:solidFill>
                <a:latin typeface="Quicksand"/>
                <a:ea typeface="Quicksand"/>
                <a:cs typeface="Quicksand"/>
                <a:sym typeface="Quicksand"/>
              </a:rPr>
              <a:t>including icons by </a:t>
            </a:r>
            <a:r>
              <a:rPr lang="en" sz="1100" b="1">
                <a:solidFill>
                  <a:schemeClr val="dk1"/>
                </a:solidFill>
                <a:uFill>
                  <a:noFill/>
                </a:uFill>
                <a:latin typeface="Quicksand"/>
                <a:ea typeface="Quicksand"/>
                <a:cs typeface="Quicksand"/>
                <a:sym typeface="Quicksand"/>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1"/>
                </a:solidFill>
                <a:latin typeface="Quicksand"/>
                <a:ea typeface="Quicksand"/>
                <a:cs typeface="Quicksand"/>
                <a:sym typeface="Quicksand"/>
              </a:rPr>
              <a:t>,</a:t>
            </a:r>
            <a:r>
              <a:rPr lang="en" sz="1100">
                <a:solidFill>
                  <a:schemeClr val="accent1"/>
                </a:solidFill>
                <a:latin typeface="Quicksand"/>
                <a:ea typeface="Quicksand"/>
                <a:cs typeface="Quicksand"/>
                <a:sym typeface="Quicksand"/>
              </a:rPr>
              <a:t> and infographics &amp; images by </a:t>
            </a:r>
            <a:r>
              <a:rPr lang="en" sz="1100" b="1">
                <a:solidFill>
                  <a:schemeClr val="dk1"/>
                </a:solidFill>
                <a:uFill>
                  <a:noFill/>
                </a:uFill>
                <a:latin typeface="Quicksand"/>
                <a:ea typeface="Quicksand"/>
                <a:cs typeface="Quicksand"/>
                <a:sym typeface="Quicksand"/>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dk1"/>
                </a:solidFill>
                <a:latin typeface="Quicksand"/>
                <a:ea typeface="Quicksand"/>
                <a:cs typeface="Quicksand"/>
                <a:sym typeface="Quicksand"/>
              </a:rPr>
              <a:t>. </a:t>
            </a:r>
            <a:endParaRPr sz="1100">
              <a:solidFill>
                <a:schemeClr val="dk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a:spLocks noGrp="1"/>
          </p:cNvSpPr>
          <p:nvPr>
            <p:ph type="body" idx="1"/>
          </p:nvPr>
        </p:nvSpPr>
        <p:spPr>
          <a:xfrm>
            <a:off x="710775" y="1431775"/>
            <a:ext cx="6411000" cy="3169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FFFFFF"/>
              </a:buClr>
              <a:buSzPts val="1400"/>
              <a:buChar char="●"/>
              <a:defRPr sz="1400">
                <a:solidFill>
                  <a:srgbClr val="FFFFFF"/>
                </a:solidFill>
              </a:defRPr>
            </a:lvl1pPr>
            <a:lvl2pPr marL="914400" lvl="1" indent="-317500">
              <a:lnSpc>
                <a:spcPct val="100000"/>
              </a:lnSpc>
              <a:spcBef>
                <a:spcPts val="0"/>
              </a:spcBef>
              <a:spcAft>
                <a:spcPts val="0"/>
              </a:spcAft>
              <a:buClr>
                <a:srgbClr val="FFFFFF"/>
              </a:buClr>
              <a:buSzPts val="1400"/>
              <a:buChar char="○"/>
              <a:defRPr>
                <a:solidFill>
                  <a:srgbClr val="FFFFFF"/>
                </a:solidFill>
              </a:defRPr>
            </a:lvl2pPr>
            <a:lvl3pPr marL="1371600" lvl="2" indent="-317500">
              <a:lnSpc>
                <a:spcPct val="100000"/>
              </a:lnSpc>
              <a:spcBef>
                <a:spcPts val="0"/>
              </a:spcBef>
              <a:spcAft>
                <a:spcPts val="0"/>
              </a:spcAft>
              <a:buClr>
                <a:srgbClr val="FFFFFF"/>
              </a:buClr>
              <a:buSzPts val="1400"/>
              <a:buChar char="■"/>
              <a:defRPr>
                <a:solidFill>
                  <a:srgbClr val="FFFFFF"/>
                </a:solidFill>
              </a:defRPr>
            </a:lvl3pPr>
            <a:lvl4pPr marL="1828800" lvl="3" indent="-317500">
              <a:lnSpc>
                <a:spcPct val="100000"/>
              </a:lnSpc>
              <a:spcBef>
                <a:spcPts val="0"/>
              </a:spcBef>
              <a:spcAft>
                <a:spcPts val="0"/>
              </a:spcAft>
              <a:buClr>
                <a:srgbClr val="FFFFFF"/>
              </a:buClr>
              <a:buSzPts val="1400"/>
              <a:buChar char="●"/>
              <a:defRPr>
                <a:solidFill>
                  <a:srgbClr val="FFFFFF"/>
                </a:solidFill>
              </a:defRPr>
            </a:lvl4pPr>
            <a:lvl5pPr marL="2286000" lvl="4" indent="-317500">
              <a:lnSpc>
                <a:spcPct val="100000"/>
              </a:lnSpc>
              <a:spcBef>
                <a:spcPts val="0"/>
              </a:spcBef>
              <a:spcAft>
                <a:spcPts val="0"/>
              </a:spcAft>
              <a:buClr>
                <a:srgbClr val="FFFFFF"/>
              </a:buClr>
              <a:buSzPts val="1400"/>
              <a:buChar char="○"/>
              <a:defRPr>
                <a:solidFill>
                  <a:srgbClr val="FFFFFF"/>
                </a:solidFill>
              </a:defRPr>
            </a:lvl5pPr>
            <a:lvl6pPr marL="2743200" lvl="5" indent="-317500">
              <a:lnSpc>
                <a:spcPct val="100000"/>
              </a:lnSpc>
              <a:spcBef>
                <a:spcPts val="0"/>
              </a:spcBef>
              <a:spcAft>
                <a:spcPts val="0"/>
              </a:spcAft>
              <a:buClr>
                <a:srgbClr val="FFFFFF"/>
              </a:buClr>
              <a:buSzPts val="1400"/>
              <a:buChar char="■"/>
              <a:defRPr>
                <a:solidFill>
                  <a:srgbClr val="FFFFFF"/>
                </a:solidFill>
              </a:defRPr>
            </a:lvl6pPr>
            <a:lvl7pPr marL="3200400" lvl="6" indent="-317500">
              <a:lnSpc>
                <a:spcPct val="100000"/>
              </a:lnSpc>
              <a:spcBef>
                <a:spcPts val="0"/>
              </a:spcBef>
              <a:spcAft>
                <a:spcPts val="0"/>
              </a:spcAft>
              <a:buClr>
                <a:srgbClr val="FFFFFF"/>
              </a:buClr>
              <a:buSzPts val="1400"/>
              <a:buChar char="●"/>
              <a:defRPr>
                <a:solidFill>
                  <a:srgbClr val="FFFFFF"/>
                </a:solidFill>
              </a:defRPr>
            </a:lvl7pPr>
            <a:lvl8pPr marL="3657600" lvl="7" indent="-317500">
              <a:lnSpc>
                <a:spcPct val="100000"/>
              </a:lnSpc>
              <a:spcBef>
                <a:spcPts val="0"/>
              </a:spcBef>
              <a:spcAft>
                <a:spcPts val="0"/>
              </a:spcAft>
              <a:buClr>
                <a:srgbClr val="FFFFFF"/>
              </a:buClr>
              <a:buSzPts val="1400"/>
              <a:buChar char="○"/>
              <a:defRPr>
                <a:solidFill>
                  <a:srgbClr val="FFFFFF"/>
                </a:solidFill>
              </a:defRPr>
            </a:lvl8pPr>
            <a:lvl9pPr marL="4114800" lvl="8" indent="-317500">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18" name="Google Shape;18;p4"/>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1016888" y="2992550"/>
            <a:ext cx="2988600" cy="10242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rgbClr val="FFFFFF"/>
              </a:buClr>
              <a:buSzPts val="1400"/>
              <a:buChar char="●"/>
              <a:defRPr sz="1400">
                <a:solidFill>
                  <a:srgbClr val="FFFFFF"/>
                </a:solidFill>
              </a:defRPr>
            </a:lvl1pPr>
            <a:lvl2pPr marL="914400" lvl="1" indent="-317500" algn="ctr">
              <a:lnSpc>
                <a:spcPct val="100000"/>
              </a:lnSpc>
              <a:spcBef>
                <a:spcPts val="0"/>
              </a:spcBef>
              <a:spcAft>
                <a:spcPts val="0"/>
              </a:spcAft>
              <a:buClr>
                <a:srgbClr val="FFFFFF"/>
              </a:buClr>
              <a:buSzPts val="1400"/>
              <a:buChar char="○"/>
              <a:defRPr>
                <a:solidFill>
                  <a:srgbClr val="FFFFFF"/>
                </a:solidFill>
              </a:defRPr>
            </a:lvl2pPr>
            <a:lvl3pPr marL="1371600" lvl="2" indent="-317500" algn="ctr">
              <a:lnSpc>
                <a:spcPct val="100000"/>
              </a:lnSpc>
              <a:spcBef>
                <a:spcPts val="0"/>
              </a:spcBef>
              <a:spcAft>
                <a:spcPts val="0"/>
              </a:spcAft>
              <a:buClr>
                <a:srgbClr val="FFFFFF"/>
              </a:buClr>
              <a:buSzPts val="1400"/>
              <a:buChar char="■"/>
              <a:defRPr>
                <a:solidFill>
                  <a:srgbClr val="FFFFFF"/>
                </a:solidFill>
              </a:defRPr>
            </a:lvl3pPr>
            <a:lvl4pPr marL="1828800" lvl="3" indent="-317500" algn="ctr">
              <a:lnSpc>
                <a:spcPct val="100000"/>
              </a:lnSpc>
              <a:spcBef>
                <a:spcPts val="0"/>
              </a:spcBef>
              <a:spcAft>
                <a:spcPts val="0"/>
              </a:spcAft>
              <a:buClr>
                <a:srgbClr val="FFFFFF"/>
              </a:buClr>
              <a:buSzPts val="1400"/>
              <a:buChar char="●"/>
              <a:defRPr>
                <a:solidFill>
                  <a:srgbClr val="FFFFFF"/>
                </a:solidFill>
              </a:defRPr>
            </a:lvl4pPr>
            <a:lvl5pPr marL="2286000" lvl="4" indent="-317500" algn="ctr">
              <a:lnSpc>
                <a:spcPct val="100000"/>
              </a:lnSpc>
              <a:spcBef>
                <a:spcPts val="0"/>
              </a:spcBef>
              <a:spcAft>
                <a:spcPts val="0"/>
              </a:spcAft>
              <a:buClr>
                <a:srgbClr val="FFFFFF"/>
              </a:buClr>
              <a:buSzPts val="1400"/>
              <a:buChar char="○"/>
              <a:defRPr>
                <a:solidFill>
                  <a:srgbClr val="FFFFFF"/>
                </a:solidFill>
              </a:defRPr>
            </a:lvl5pPr>
            <a:lvl6pPr marL="2743200" lvl="5" indent="-317500" algn="ctr">
              <a:lnSpc>
                <a:spcPct val="100000"/>
              </a:lnSpc>
              <a:spcBef>
                <a:spcPts val="0"/>
              </a:spcBef>
              <a:spcAft>
                <a:spcPts val="0"/>
              </a:spcAft>
              <a:buClr>
                <a:srgbClr val="FFFFFF"/>
              </a:buClr>
              <a:buSzPts val="1400"/>
              <a:buChar char="■"/>
              <a:defRPr>
                <a:solidFill>
                  <a:srgbClr val="FFFFFF"/>
                </a:solidFill>
              </a:defRPr>
            </a:lvl6pPr>
            <a:lvl7pPr marL="3200400" lvl="6" indent="-317500" algn="ctr">
              <a:lnSpc>
                <a:spcPct val="100000"/>
              </a:lnSpc>
              <a:spcBef>
                <a:spcPts val="0"/>
              </a:spcBef>
              <a:spcAft>
                <a:spcPts val="0"/>
              </a:spcAft>
              <a:buClr>
                <a:srgbClr val="FFFFFF"/>
              </a:buClr>
              <a:buSzPts val="1400"/>
              <a:buChar char="●"/>
              <a:defRPr>
                <a:solidFill>
                  <a:srgbClr val="FFFFFF"/>
                </a:solidFill>
              </a:defRPr>
            </a:lvl7pPr>
            <a:lvl8pPr marL="3657600" lvl="7" indent="-317500" algn="ctr">
              <a:lnSpc>
                <a:spcPct val="100000"/>
              </a:lnSpc>
              <a:spcBef>
                <a:spcPts val="0"/>
              </a:spcBef>
              <a:spcAft>
                <a:spcPts val="0"/>
              </a:spcAft>
              <a:buClr>
                <a:srgbClr val="FFFFFF"/>
              </a:buClr>
              <a:buSzPts val="1400"/>
              <a:buChar char="○"/>
              <a:defRPr>
                <a:solidFill>
                  <a:srgbClr val="FFFFFF"/>
                </a:solidFill>
              </a:defRPr>
            </a:lvl8pPr>
            <a:lvl9pPr marL="4114800" lvl="8" indent="-317500" algn="ctr">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21" name="Google Shape;21;p5"/>
          <p:cNvSpPr txBox="1">
            <a:spLocks noGrp="1"/>
          </p:cNvSpPr>
          <p:nvPr>
            <p:ph type="body" idx="2"/>
          </p:nvPr>
        </p:nvSpPr>
        <p:spPr>
          <a:xfrm>
            <a:off x="5138513" y="2992550"/>
            <a:ext cx="2988600" cy="10242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rgbClr val="FFFFFF"/>
              </a:buClr>
              <a:buSzPts val="1400"/>
              <a:buChar char="●"/>
              <a:defRPr sz="1400">
                <a:solidFill>
                  <a:srgbClr val="FFFFFF"/>
                </a:solidFill>
              </a:defRPr>
            </a:lvl1pPr>
            <a:lvl2pPr marL="914400" lvl="1" indent="-317500" algn="ctr">
              <a:lnSpc>
                <a:spcPct val="100000"/>
              </a:lnSpc>
              <a:spcBef>
                <a:spcPts val="0"/>
              </a:spcBef>
              <a:spcAft>
                <a:spcPts val="0"/>
              </a:spcAft>
              <a:buClr>
                <a:srgbClr val="FFFFFF"/>
              </a:buClr>
              <a:buSzPts val="1400"/>
              <a:buChar char="○"/>
              <a:defRPr>
                <a:solidFill>
                  <a:srgbClr val="FFFFFF"/>
                </a:solidFill>
              </a:defRPr>
            </a:lvl2pPr>
            <a:lvl3pPr marL="1371600" lvl="2" indent="-317500" algn="ctr">
              <a:lnSpc>
                <a:spcPct val="100000"/>
              </a:lnSpc>
              <a:spcBef>
                <a:spcPts val="0"/>
              </a:spcBef>
              <a:spcAft>
                <a:spcPts val="0"/>
              </a:spcAft>
              <a:buClr>
                <a:srgbClr val="FFFFFF"/>
              </a:buClr>
              <a:buSzPts val="1400"/>
              <a:buChar char="■"/>
              <a:defRPr>
                <a:solidFill>
                  <a:srgbClr val="FFFFFF"/>
                </a:solidFill>
              </a:defRPr>
            </a:lvl3pPr>
            <a:lvl4pPr marL="1828800" lvl="3" indent="-317500" algn="ctr">
              <a:lnSpc>
                <a:spcPct val="100000"/>
              </a:lnSpc>
              <a:spcBef>
                <a:spcPts val="0"/>
              </a:spcBef>
              <a:spcAft>
                <a:spcPts val="0"/>
              </a:spcAft>
              <a:buClr>
                <a:srgbClr val="FFFFFF"/>
              </a:buClr>
              <a:buSzPts val="1400"/>
              <a:buChar char="●"/>
              <a:defRPr>
                <a:solidFill>
                  <a:srgbClr val="FFFFFF"/>
                </a:solidFill>
              </a:defRPr>
            </a:lvl4pPr>
            <a:lvl5pPr marL="2286000" lvl="4" indent="-317500" algn="ctr">
              <a:lnSpc>
                <a:spcPct val="100000"/>
              </a:lnSpc>
              <a:spcBef>
                <a:spcPts val="0"/>
              </a:spcBef>
              <a:spcAft>
                <a:spcPts val="0"/>
              </a:spcAft>
              <a:buClr>
                <a:srgbClr val="FFFFFF"/>
              </a:buClr>
              <a:buSzPts val="1400"/>
              <a:buChar char="○"/>
              <a:defRPr>
                <a:solidFill>
                  <a:srgbClr val="FFFFFF"/>
                </a:solidFill>
              </a:defRPr>
            </a:lvl5pPr>
            <a:lvl6pPr marL="2743200" lvl="5" indent="-317500" algn="ctr">
              <a:lnSpc>
                <a:spcPct val="100000"/>
              </a:lnSpc>
              <a:spcBef>
                <a:spcPts val="0"/>
              </a:spcBef>
              <a:spcAft>
                <a:spcPts val="0"/>
              </a:spcAft>
              <a:buClr>
                <a:srgbClr val="FFFFFF"/>
              </a:buClr>
              <a:buSzPts val="1400"/>
              <a:buChar char="■"/>
              <a:defRPr>
                <a:solidFill>
                  <a:srgbClr val="FFFFFF"/>
                </a:solidFill>
              </a:defRPr>
            </a:lvl6pPr>
            <a:lvl7pPr marL="3200400" lvl="6" indent="-317500" algn="ctr">
              <a:lnSpc>
                <a:spcPct val="100000"/>
              </a:lnSpc>
              <a:spcBef>
                <a:spcPts val="0"/>
              </a:spcBef>
              <a:spcAft>
                <a:spcPts val="0"/>
              </a:spcAft>
              <a:buClr>
                <a:srgbClr val="FFFFFF"/>
              </a:buClr>
              <a:buSzPts val="1400"/>
              <a:buChar char="●"/>
              <a:defRPr>
                <a:solidFill>
                  <a:srgbClr val="FFFFFF"/>
                </a:solidFill>
              </a:defRPr>
            </a:lvl7pPr>
            <a:lvl8pPr marL="3657600" lvl="7" indent="-317500" algn="ctr">
              <a:lnSpc>
                <a:spcPct val="100000"/>
              </a:lnSpc>
              <a:spcBef>
                <a:spcPts val="0"/>
              </a:spcBef>
              <a:spcAft>
                <a:spcPts val="0"/>
              </a:spcAft>
              <a:buClr>
                <a:srgbClr val="FFFFFF"/>
              </a:buClr>
              <a:buSzPts val="1400"/>
              <a:buChar char="○"/>
              <a:defRPr>
                <a:solidFill>
                  <a:srgbClr val="FFFFFF"/>
                </a:solidFill>
              </a:defRPr>
            </a:lvl8pPr>
            <a:lvl9pPr marL="4114800" lvl="8" indent="-317500" algn="ctr">
              <a:lnSpc>
                <a:spcPct val="100000"/>
              </a:lnSpc>
              <a:spcBef>
                <a:spcPts val="0"/>
              </a:spcBef>
              <a:spcAft>
                <a:spcPts val="0"/>
              </a:spcAft>
              <a:buClr>
                <a:srgbClr val="FFFFFF"/>
              </a:buClr>
              <a:buSzPts val="1400"/>
              <a:buChar char="■"/>
              <a:defRPr>
                <a:solidFill>
                  <a:srgbClr val="FFFFFF"/>
                </a:solidFill>
              </a:defRPr>
            </a:lvl9pPr>
          </a:lstStyle>
          <a:p>
            <a:endParaRPr/>
          </a:p>
        </p:txBody>
      </p:sp>
      <p:sp>
        <p:nvSpPr>
          <p:cNvPr id="22" name="Google Shape;22;p5"/>
          <p:cNvSpPr txBox="1">
            <a:spLocks noGrp="1"/>
          </p:cNvSpPr>
          <p:nvPr>
            <p:ph type="title"/>
          </p:nvPr>
        </p:nvSpPr>
        <p:spPr>
          <a:xfrm>
            <a:off x="710775" y="542675"/>
            <a:ext cx="77223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
        <p:nvSpPr>
          <p:cNvPr id="23" name="Google Shape;23;p5"/>
          <p:cNvSpPr txBox="1">
            <a:spLocks noGrp="1"/>
          </p:cNvSpPr>
          <p:nvPr>
            <p:ph type="subTitle" idx="3"/>
          </p:nvPr>
        </p:nvSpPr>
        <p:spPr>
          <a:xfrm>
            <a:off x="1016888" y="2514850"/>
            <a:ext cx="29886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
        <p:nvSpPr>
          <p:cNvPr id="24" name="Google Shape;24;p5"/>
          <p:cNvSpPr txBox="1">
            <a:spLocks noGrp="1"/>
          </p:cNvSpPr>
          <p:nvPr>
            <p:ph type="subTitle" idx="4"/>
          </p:nvPr>
        </p:nvSpPr>
        <p:spPr>
          <a:xfrm>
            <a:off x="5138513" y="2514850"/>
            <a:ext cx="2988600" cy="4017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1pPr>
            <a:lvl2pPr lvl="1"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2pPr>
            <a:lvl3pPr lvl="2"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3pPr>
            <a:lvl4pPr lvl="3"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4pPr>
            <a:lvl5pPr lvl="4"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5pPr>
            <a:lvl6pPr lvl="5"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6pPr>
            <a:lvl7pPr lvl="6"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7pPr>
            <a:lvl8pPr lvl="7"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8pPr>
            <a:lvl9pPr lvl="8" algn="ctr" rtl="0">
              <a:lnSpc>
                <a:spcPct val="50000"/>
              </a:lnSpc>
              <a:spcBef>
                <a:spcPts val="0"/>
              </a:spcBef>
              <a:spcAft>
                <a:spcPts val="0"/>
              </a:spcAft>
              <a:buNone/>
              <a:defRPr sz="3500" b="1">
                <a:solidFill>
                  <a:schemeClr val="accent1"/>
                </a:solidFill>
                <a:latin typeface="Reenie Beanie"/>
                <a:ea typeface="Reenie Beanie"/>
                <a:cs typeface="Reenie Beanie"/>
                <a:sym typeface="Reenie Beani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0775" y="542675"/>
            <a:ext cx="7722600" cy="47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572000" y="1649575"/>
            <a:ext cx="3861300" cy="720600"/>
          </a:xfrm>
          <a:prstGeom prst="rect">
            <a:avLst/>
          </a:prstGeom>
          <a:noFill/>
        </p:spPr>
        <p:txBody>
          <a:bodyPr spcFirstLastPara="1" wrap="square" lIns="91425" tIns="91425" rIns="91425" bIns="91425" anchor="b" anchorCtr="0">
            <a:noAutofit/>
          </a:bodyPr>
          <a:lstStyle>
            <a:lvl1pPr lvl="0" algn="r">
              <a:lnSpc>
                <a:spcPct val="70000"/>
              </a:lnSpc>
              <a:spcBef>
                <a:spcPts val="0"/>
              </a:spcBef>
              <a:spcAft>
                <a:spcPts val="0"/>
              </a:spcAft>
              <a:buClr>
                <a:schemeClr val="accent1"/>
              </a:buClr>
              <a:buSzPts val="5000"/>
              <a:buNone/>
              <a:defRPr sz="5000">
                <a:solidFill>
                  <a:schemeClr val="accent1"/>
                </a:solidFill>
              </a:defRPr>
            </a:lvl1pPr>
            <a:lvl2pPr lvl="1" algn="r">
              <a:lnSpc>
                <a:spcPct val="70000"/>
              </a:lnSpc>
              <a:spcBef>
                <a:spcPts val="0"/>
              </a:spcBef>
              <a:spcAft>
                <a:spcPts val="0"/>
              </a:spcAft>
              <a:buClr>
                <a:schemeClr val="accent1"/>
              </a:buClr>
              <a:buSzPts val="5000"/>
              <a:buNone/>
              <a:defRPr sz="5000">
                <a:solidFill>
                  <a:schemeClr val="accent1"/>
                </a:solidFill>
              </a:defRPr>
            </a:lvl2pPr>
            <a:lvl3pPr lvl="2" algn="r">
              <a:lnSpc>
                <a:spcPct val="70000"/>
              </a:lnSpc>
              <a:spcBef>
                <a:spcPts val="0"/>
              </a:spcBef>
              <a:spcAft>
                <a:spcPts val="0"/>
              </a:spcAft>
              <a:buClr>
                <a:schemeClr val="accent1"/>
              </a:buClr>
              <a:buSzPts val="5000"/>
              <a:buNone/>
              <a:defRPr sz="5000">
                <a:solidFill>
                  <a:schemeClr val="accent1"/>
                </a:solidFill>
              </a:defRPr>
            </a:lvl3pPr>
            <a:lvl4pPr lvl="3" algn="r">
              <a:lnSpc>
                <a:spcPct val="70000"/>
              </a:lnSpc>
              <a:spcBef>
                <a:spcPts val="0"/>
              </a:spcBef>
              <a:spcAft>
                <a:spcPts val="0"/>
              </a:spcAft>
              <a:buClr>
                <a:schemeClr val="accent1"/>
              </a:buClr>
              <a:buSzPts val="5000"/>
              <a:buNone/>
              <a:defRPr sz="5000">
                <a:solidFill>
                  <a:schemeClr val="accent1"/>
                </a:solidFill>
              </a:defRPr>
            </a:lvl4pPr>
            <a:lvl5pPr lvl="4" algn="r">
              <a:lnSpc>
                <a:spcPct val="70000"/>
              </a:lnSpc>
              <a:spcBef>
                <a:spcPts val="0"/>
              </a:spcBef>
              <a:spcAft>
                <a:spcPts val="0"/>
              </a:spcAft>
              <a:buClr>
                <a:schemeClr val="accent1"/>
              </a:buClr>
              <a:buSzPts val="5000"/>
              <a:buNone/>
              <a:defRPr sz="5000">
                <a:solidFill>
                  <a:schemeClr val="accent1"/>
                </a:solidFill>
              </a:defRPr>
            </a:lvl5pPr>
            <a:lvl6pPr lvl="5" algn="r">
              <a:lnSpc>
                <a:spcPct val="70000"/>
              </a:lnSpc>
              <a:spcBef>
                <a:spcPts val="0"/>
              </a:spcBef>
              <a:spcAft>
                <a:spcPts val="0"/>
              </a:spcAft>
              <a:buClr>
                <a:schemeClr val="accent1"/>
              </a:buClr>
              <a:buSzPts val="5000"/>
              <a:buNone/>
              <a:defRPr sz="5000">
                <a:solidFill>
                  <a:schemeClr val="accent1"/>
                </a:solidFill>
              </a:defRPr>
            </a:lvl6pPr>
            <a:lvl7pPr lvl="6" algn="r">
              <a:lnSpc>
                <a:spcPct val="70000"/>
              </a:lnSpc>
              <a:spcBef>
                <a:spcPts val="0"/>
              </a:spcBef>
              <a:spcAft>
                <a:spcPts val="0"/>
              </a:spcAft>
              <a:buClr>
                <a:schemeClr val="accent1"/>
              </a:buClr>
              <a:buSzPts val="5000"/>
              <a:buNone/>
              <a:defRPr sz="5000">
                <a:solidFill>
                  <a:schemeClr val="accent1"/>
                </a:solidFill>
              </a:defRPr>
            </a:lvl7pPr>
            <a:lvl8pPr lvl="7" algn="r">
              <a:lnSpc>
                <a:spcPct val="70000"/>
              </a:lnSpc>
              <a:spcBef>
                <a:spcPts val="0"/>
              </a:spcBef>
              <a:spcAft>
                <a:spcPts val="0"/>
              </a:spcAft>
              <a:buClr>
                <a:schemeClr val="accent1"/>
              </a:buClr>
              <a:buSzPts val="5000"/>
              <a:buNone/>
              <a:defRPr sz="5000">
                <a:solidFill>
                  <a:schemeClr val="accent1"/>
                </a:solidFill>
              </a:defRPr>
            </a:lvl8pPr>
            <a:lvl9pPr lvl="8" algn="r">
              <a:lnSpc>
                <a:spcPct val="70000"/>
              </a:lnSpc>
              <a:spcBef>
                <a:spcPts val="0"/>
              </a:spcBef>
              <a:spcAft>
                <a:spcPts val="0"/>
              </a:spcAft>
              <a:buClr>
                <a:schemeClr val="accent1"/>
              </a:buClr>
              <a:buSzPts val="5000"/>
              <a:buNone/>
              <a:defRPr sz="5000">
                <a:solidFill>
                  <a:schemeClr val="accent1"/>
                </a:solidFill>
              </a:defRPr>
            </a:lvl9pPr>
          </a:lstStyle>
          <a:p>
            <a:endParaRPr/>
          </a:p>
        </p:txBody>
      </p:sp>
      <p:sp>
        <p:nvSpPr>
          <p:cNvPr id="29" name="Google Shape;29;p7"/>
          <p:cNvSpPr txBox="1">
            <a:spLocks noGrp="1"/>
          </p:cNvSpPr>
          <p:nvPr>
            <p:ph type="body" idx="1"/>
          </p:nvPr>
        </p:nvSpPr>
        <p:spPr>
          <a:xfrm>
            <a:off x="5189150" y="2446325"/>
            <a:ext cx="3244200" cy="1047600"/>
          </a:xfrm>
          <a:prstGeom prst="rect">
            <a:avLst/>
          </a:prstGeom>
          <a:noFill/>
        </p:spPr>
        <p:txBody>
          <a:bodyPr spcFirstLastPara="1" wrap="square" lIns="91425" tIns="91425" rIns="91425" bIns="91425" anchor="t" anchorCtr="0">
            <a:noAutofit/>
          </a:bodyPr>
          <a:lstStyle>
            <a:lvl1pPr marL="457200" lvl="0" indent="-317500" algn="r">
              <a:lnSpc>
                <a:spcPct val="100000"/>
              </a:lnSpc>
              <a:spcBef>
                <a:spcPts val="0"/>
              </a:spcBef>
              <a:spcAft>
                <a:spcPts val="0"/>
              </a:spcAft>
              <a:buClr>
                <a:srgbClr val="FFFFFF"/>
              </a:buClr>
              <a:buSzPts val="1400"/>
              <a:buChar char="●"/>
              <a:defRPr sz="1400">
                <a:solidFill>
                  <a:srgbClr val="FFFFFF"/>
                </a:solidFill>
              </a:defRPr>
            </a:lvl1pPr>
            <a:lvl2pPr marL="914400" lvl="1" indent="-317500" algn="r">
              <a:lnSpc>
                <a:spcPct val="100000"/>
              </a:lnSpc>
              <a:spcBef>
                <a:spcPts val="0"/>
              </a:spcBef>
              <a:spcAft>
                <a:spcPts val="0"/>
              </a:spcAft>
              <a:buClr>
                <a:srgbClr val="FFFFFF"/>
              </a:buClr>
              <a:buSzPts val="1400"/>
              <a:buChar char="○"/>
              <a:defRPr>
                <a:solidFill>
                  <a:srgbClr val="FFFFFF"/>
                </a:solidFill>
              </a:defRPr>
            </a:lvl2pPr>
            <a:lvl3pPr marL="1371600" lvl="2" indent="-317500" algn="r">
              <a:lnSpc>
                <a:spcPct val="100000"/>
              </a:lnSpc>
              <a:spcBef>
                <a:spcPts val="0"/>
              </a:spcBef>
              <a:spcAft>
                <a:spcPts val="0"/>
              </a:spcAft>
              <a:buClr>
                <a:srgbClr val="FFFFFF"/>
              </a:buClr>
              <a:buSzPts val="1400"/>
              <a:buChar char="■"/>
              <a:defRPr>
                <a:solidFill>
                  <a:srgbClr val="FFFFFF"/>
                </a:solidFill>
              </a:defRPr>
            </a:lvl3pPr>
            <a:lvl4pPr marL="1828800" lvl="3" indent="-317500" algn="r">
              <a:lnSpc>
                <a:spcPct val="100000"/>
              </a:lnSpc>
              <a:spcBef>
                <a:spcPts val="0"/>
              </a:spcBef>
              <a:spcAft>
                <a:spcPts val="0"/>
              </a:spcAft>
              <a:buClr>
                <a:srgbClr val="FFFFFF"/>
              </a:buClr>
              <a:buSzPts val="1400"/>
              <a:buChar char="●"/>
              <a:defRPr>
                <a:solidFill>
                  <a:srgbClr val="FFFFFF"/>
                </a:solidFill>
              </a:defRPr>
            </a:lvl4pPr>
            <a:lvl5pPr marL="2286000" lvl="4" indent="-317500" algn="r">
              <a:lnSpc>
                <a:spcPct val="100000"/>
              </a:lnSpc>
              <a:spcBef>
                <a:spcPts val="0"/>
              </a:spcBef>
              <a:spcAft>
                <a:spcPts val="0"/>
              </a:spcAft>
              <a:buClr>
                <a:srgbClr val="FFFFFF"/>
              </a:buClr>
              <a:buSzPts val="1400"/>
              <a:buChar char="○"/>
              <a:defRPr>
                <a:solidFill>
                  <a:srgbClr val="FFFFFF"/>
                </a:solidFill>
              </a:defRPr>
            </a:lvl5pPr>
            <a:lvl6pPr marL="2743200" lvl="5" indent="-317500" algn="r">
              <a:lnSpc>
                <a:spcPct val="100000"/>
              </a:lnSpc>
              <a:spcBef>
                <a:spcPts val="0"/>
              </a:spcBef>
              <a:spcAft>
                <a:spcPts val="0"/>
              </a:spcAft>
              <a:buClr>
                <a:srgbClr val="FFFFFF"/>
              </a:buClr>
              <a:buSzPts val="1400"/>
              <a:buChar char="■"/>
              <a:defRPr>
                <a:solidFill>
                  <a:srgbClr val="FFFFFF"/>
                </a:solidFill>
              </a:defRPr>
            </a:lvl6pPr>
            <a:lvl7pPr marL="3200400" lvl="6" indent="-317500" algn="r">
              <a:lnSpc>
                <a:spcPct val="100000"/>
              </a:lnSpc>
              <a:spcBef>
                <a:spcPts val="0"/>
              </a:spcBef>
              <a:spcAft>
                <a:spcPts val="0"/>
              </a:spcAft>
              <a:buClr>
                <a:srgbClr val="FFFFFF"/>
              </a:buClr>
              <a:buSzPts val="1400"/>
              <a:buChar char="●"/>
              <a:defRPr>
                <a:solidFill>
                  <a:srgbClr val="FFFFFF"/>
                </a:solidFill>
              </a:defRPr>
            </a:lvl7pPr>
            <a:lvl8pPr marL="3657600" lvl="7" indent="-317500" algn="r">
              <a:lnSpc>
                <a:spcPct val="100000"/>
              </a:lnSpc>
              <a:spcBef>
                <a:spcPts val="0"/>
              </a:spcBef>
              <a:spcAft>
                <a:spcPts val="0"/>
              </a:spcAft>
              <a:buClr>
                <a:srgbClr val="FFFFFF"/>
              </a:buClr>
              <a:buSzPts val="1400"/>
              <a:buChar char="○"/>
              <a:defRPr>
                <a:solidFill>
                  <a:srgbClr val="FFFFFF"/>
                </a:solidFill>
              </a:defRPr>
            </a:lvl8pPr>
            <a:lvl9pPr marL="4114800" lvl="8" indent="-317500" algn="r">
              <a:lnSpc>
                <a:spcPct val="100000"/>
              </a:lnSpc>
              <a:spcBef>
                <a:spcPts val="0"/>
              </a:spcBef>
              <a:spcAft>
                <a:spcPts val="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710775" y="542675"/>
            <a:ext cx="4145400" cy="40581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accent1"/>
              </a:buClr>
              <a:buSzPts val="8000"/>
              <a:buNone/>
              <a:defRPr sz="8000">
                <a:solidFill>
                  <a:schemeClr val="accent1"/>
                </a:solidFill>
              </a:defRPr>
            </a:lvl1pPr>
            <a:lvl2pPr lvl="1">
              <a:lnSpc>
                <a:spcPct val="70000"/>
              </a:lnSpc>
              <a:spcBef>
                <a:spcPts val="0"/>
              </a:spcBef>
              <a:spcAft>
                <a:spcPts val="0"/>
              </a:spcAft>
              <a:buClr>
                <a:schemeClr val="accent1"/>
              </a:buClr>
              <a:buSzPts val="8000"/>
              <a:buNone/>
              <a:defRPr sz="8000">
                <a:solidFill>
                  <a:schemeClr val="accent1"/>
                </a:solidFill>
              </a:defRPr>
            </a:lvl2pPr>
            <a:lvl3pPr lvl="2">
              <a:lnSpc>
                <a:spcPct val="70000"/>
              </a:lnSpc>
              <a:spcBef>
                <a:spcPts val="0"/>
              </a:spcBef>
              <a:spcAft>
                <a:spcPts val="0"/>
              </a:spcAft>
              <a:buClr>
                <a:schemeClr val="accent1"/>
              </a:buClr>
              <a:buSzPts val="8000"/>
              <a:buNone/>
              <a:defRPr sz="8000">
                <a:solidFill>
                  <a:schemeClr val="accent1"/>
                </a:solidFill>
              </a:defRPr>
            </a:lvl3pPr>
            <a:lvl4pPr lvl="3">
              <a:lnSpc>
                <a:spcPct val="70000"/>
              </a:lnSpc>
              <a:spcBef>
                <a:spcPts val="0"/>
              </a:spcBef>
              <a:spcAft>
                <a:spcPts val="0"/>
              </a:spcAft>
              <a:buClr>
                <a:schemeClr val="accent1"/>
              </a:buClr>
              <a:buSzPts val="8000"/>
              <a:buNone/>
              <a:defRPr sz="8000">
                <a:solidFill>
                  <a:schemeClr val="accent1"/>
                </a:solidFill>
              </a:defRPr>
            </a:lvl4pPr>
            <a:lvl5pPr lvl="4">
              <a:lnSpc>
                <a:spcPct val="70000"/>
              </a:lnSpc>
              <a:spcBef>
                <a:spcPts val="0"/>
              </a:spcBef>
              <a:spcAft>
                <a:spcPts val="0"/>
              </a:spcAft>
              <a:buClr>
                <a:schemeClr val="accent1"/>
              </a:buClr>
              <a:buSzPts val="8000"/>
              <a:buNone/>
              <a:defRPr sz="8000">
                <a:solidFill>
                  <a:schemeClr val="accent1"/>
                </a:solidFill>
              </a:defRPr>
            </a:lvl5pPr>
            <a:lvl6pPr lvl="5">
              <a:lnSpc>
                <a:spcPct val="70000"/>
              </a:lnSpc>
              <a:spcBef>
                <a:spcPts val="0"/>
              </a:spcBef>
              <a:spcAft>
                <a:spcPts val="0"/>
              </a:spcAft>
              <a:buClr>
                <a:schemeClr val="accent1"/>
              </a:buClr>
              <a:buSzPts val="8000"/>
              <a:buNone/>
              <a:defRPr sz="8000">
                <a:solidFill>
                  <a:schemeClr val="accent1"/>
                </a:solidFill>
              </a:defRPr>
            </a:lvl6pPr>
            <a:lvl7pPr lvl="6">
              <a:lnSpc>
                <a:spcPct val="70000"/>
              </a:lnSpc>
              <a:spcBef>
                <a:spcPts val="0"/>
              </a:spcBef>
              <a:spcAft>
                <a:spcPts val="0"/>
              </a:spcAft>
              <a:buClr>
                <a:schemeClr val="accent1"/>
              </a:buClr>
              <a:buSzPts val="8000"/>
              <a:buNone/>
              <a:defRPr sz="8000">
                <a:solidFill>
                  <a:schemeClr val="accent1"/>
                </a:solidFill>
              </a:defRPr>
            </a:lvl7pPr>
            <a:lvl8pPr lvl="7">
              <a:lnSpc>
                <a:spcPct val="70000"/>
              </a:lnSpc>
              <a:spcBef>
                <a:spcPts val="0"/>
              </a:spcBef>
              <a:spcAft>
                <a:spcPts val="0"/>
              </a:spcAft>
              <a:buClr>
                <a:schemeClr val="accent1"/>
              </a:buClr>
              <a:buSzPts val="8000"/>
              <a:buNone/>
              <a:defRPr sz="8000">
                <a:solidFill>
                  <a:schemeClr val="accent1"/>
                </a:solidFill>
              </a:defRPr>
            </a:lvl8pPr>
            <a:lvl9pPr lvl="8">
              <a:lnSpc>
                <a:spcPct val="70000"/>
              </a:lnSpc>
              <a:spcBef>
                <a:spcPts val="0"/>
              </a:spcBef>
              <a:spcAft>
                <a:spcPts val="0"/>
              </a:spcAft>
              <a:buClr>
                <a:schemeClr val="accent1"/>
              </a:buClr>
              <a:buSzPts val="8000"/>
              <a:buNone/>
              <a:defRPr sz="80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895150" y="1489800"/>
            <a:ext cx="3353700" cy="15213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rgbClr val="FFFFFF"/>
              </a:buClr>
              <a:buSzPts val="1800"/>
              <a:buNone/>
              <a:defRPr>
                <a:solidFill>
                  <a:srgbClr val="FFFFFF"/>
                </a:solidFill>
              </a:defRPr>
            </a:lvl1pPr>
          </a:lstStyle>
          <a:p>
            <a:endParaRPr/>
          </a:p>
        </p:txBody>
      </p:sp>
      <p:sp>
        <p:nvSpPr>
          <p:cNvPr id="38" name="Google Shape;38;p10"/>
          <p:cNvSpPr txBox="1">
            <a:spLocks noGrp="1"/>
          </p:cNvSpPr>
          <p:nvPr>
            <p:ph type="title"/>
          </p:nvPr>
        </p:nvSpPr>
        <p:spPr>
          <a:xfrm>
            <a:off x="2250700" y="4125625"/>
            <a:ext cx="4642500" cy="475200"/>
          </a:xfrm>
          <a:prstGeom prst="rect">
            <a:avLst/>
          </a:prstGeom>
        </p:spPr>
        <p:txBody>
          <a:bodyPr spcFirstLastPara="1" wrap="square" lIns="91425" tIns="91425" rIns="91425" bIns="91425" anchor="ctr" anchorCtr="0">
            <a:noAutofit/>
          </a:bodyPr>
          <a:lstStyle>
            <a:lvl1pPr lvl="0" algn="ctr" rtl="0">
              <a:lnSpc>
                <a:spcPct val="50000"/>
              </a:lnSpc>
              <a:spcBef>
                <a:spcPts val="0"/>
              </a:spcBef>
              <a:spcAft>
                <a:spcPts val="0"/>
              </a:spcAft>
              <a:buClr>
                <a:schemeClr val="accent1"/>
              </a:buClr>
              <a:buSzPts val="5000"/>
              <a:buNone/>
              <a:defRPr sz="5000">
                <a:solidFill>
                  <a:schemeClr val="accent1"/>
                </a:solidFill>
              </a:defRPr>
            </a:lvl1pPr>
            <a:lvl2pPr lvl="1" algn="ctr" rtl="0">
              <a:spcBef>
                <a:spcPts val="0"/>
              </a:spcBef>
              <a:spcAft>
                <a:spcPts val="0"/>
              </a:spcAft>
              <a:buClr>
                <a:schemeClr val="accent1"/>
              </a:buClr>
              <a:buSzPts val="3000"/>
              <a:buNone/>
              <a:defRPr>
                <a:solidFill>
                  <a:schemeClr val="accent1"/>
                </a:solidFill>
              </a:defRPr>
            </a:lvl2pPr>
            <a:lvl3pPr lvl="2" algn="ctr" rtl="0">
              <a:spcBef>
                <a:spcPts val="0"/>
              </a:spcBef>
              <a:spcAft>
                <a:spcPts val="0"/>
              </a:spcAft>
              <a:buClr>
                <a:schemeClr val="accent1"/>
              </a:buClr>
              <a:buSzPts val="3000"/>
              <a:buNone/>
              <a:defRPr>
                <a:solidFill>
                  <a:schemeClr val="accent1"/>
                </a:solidFill>
              </a:defRPr>
            </a:lvl3pPr>
            <a:lvl4pPr lvl="3" algn="ctr" rtl="0">
              <a:spcBef>
                <a:spcPts val="0"/>
              </a:spcBef>
              <a:spcAft>
                <a:spcPts val="0"/>
              </a:spcAft>
              <a:buClr>
                <a:schemeClr val="accent1"/>
              </a:buClr>
              <a:buSzPts val="3000"/>
              <a:buNone/>
              <a:defRPr>
                <a:solidFill>
                  <a:schemeClr val="accent1"/>
                </a:solidFill>
              </a:defRPr>
            </a:lvl4pPr>
            <a:lvl5pPr lvl="4" algn="ctr" rtl="0">
              <a:spcBef>
                <a:spcPts val="0"/>
              </a:spcBef>
              <a:spcAft>
                <a:spcPts val="0"/>
              </a:spcAft>
              <a:buClr>
                <a:schemeClr val="accent1"/>
              </a:buClr>
              <a:buSzPts val="3000"/>
              <a:buNone/>
              <a:defRPr>
                <a:solidFill>
                  <a:schemeClr val="accent1"/>
                </a:solidFill>
              </a:defRPr>
            </a:lvl5pPr>
            <a:lvl6pPr lvl="5" algn="ctr" rtl="0">
              <a:spcBef>
                <a:spcPts val="0"/>
              </a:spcBef>
              <a:spcAft>
                <a:spcPts val="0"/>
              </a:spcAft>
              <a:buClr>
                <a:schemeClr val="accent1"/>
              </a:buClr>
              <a:buSzPts val="3000"/>
              <a:buNone/>
              <a:defRPr>
                <a:solidFill>
                  <a:schemeClr val="accent1"/>
                </a:solidFill>
              </a:defRPr>
            </a:lvl6pPr>
            <a:lvl7pPr lvl="6" algn="ctr" rtl="0">
              <a:spcBef>
                <a:spcPts val="0"/>
              </a:spcBef>
              <a:spcAft>
                <a:spcPts val="0"/>
              </a:spcAft>
              <a:buClr>
                <a:schemeClr val="accent1"/>
              </a:buClr>
              <a:buSzPts val="3000"/>
              <a:buNone/>
              <a:defRPr>
                <a:solidFill>
                  <a:schemeClr val="accent1"/>
                </a:solidFill>
              </a:defRPr>
            </a:lvl7pPr>
            <a:lvl8pPr lvl="7" algn="ctr" rtl="0">
              <a:spcBef>
                <a:spcPts val="0"/>
              </a:spcBef>
              <a:spcAft>
                <a:spcPts val="0"/>
              </a:spcAft>
              <a:buClr>
                <a:schemeClr val="accent1"/>
              </a:buClr>
              <a:buSzPts val="3000"/>
              <a:buNone/>
              <a:defRPr>
                <a:solidFill>
                  <a:schemeClr val="accent1"/>
                </a:solidFill>
              </a:defRPr>
            </a:lvl8pPr>
            <a:lvl9pPr lvl="8" algn="ctr" rtl="0">
              <a:spcBef>
                <a:spcPts val="0"/>
              </a:spcBef>
              <a:spcAft>
                <a:spcPts val="0"/>
              </a:spcAft>
              <a:buClr>
                <a:schemeClr val="accent1"/>
              </a:buClr>
              <a:buSzPts val="3000"/>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775" y="542675"/>
            <a:ext cx="81216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Font typeface="Reenie Beanie"/>
              <a:buNone/>
              <a:defRPr sz="3000" b="1">
                <a:latin typeface="Reenie Beanie"/>
                <a:ea typeface="Reenie Beanie"/>
                <a:cs typeface="Reenie Beanie"/>
                <a:sym typeface="Reenie Beanie"/>
              </a:defRPr>
            </a:lvl1pPr>
            <a:lvl2pPr lvl="1">
              <a:spcBef>
                <a:spcPts val="0"/>
              </a:spcBef>
              <a:spcAft>
                <a:spcPts val="0"/>
              </a:spcAft>
              <a:buSzPts val="3000"/>
              <a:buFont typeface="Reenie Beanie"/>
              <a:buNone/>
              <a:defRPr sz="3000" b="1">
                <a:latin typeface="Reenie Beanie"/>
                <a:ea typeface="Reenie Beanie"/>
                <a:cs typeface="Reenie Beanie"/>
                <a:sym typeface="Reenie Beanie"/>
              </a:defRPr>
            </a:lvl2pPr>
            <a:lvl3pPr lvl="2">
              <a:spcBef>
                <a:spcPts val="0"/>
              </a:spcBef>
              <a:spcAft>
                <a:spcPts val="0"/>
              </a:spcAft>
              <a:buSzPts val="3000"/>
              <a:buFont typeface="Reenie Beanie"/>
              <a:buNone/>
              <a:defRPr sz="3000" b="1">
                <a:latin typeface="Reenie Beanie"/>
                <a:ea typeface="Reenie Beanie"/>
                <a:cs typeface="Reenie Beanie"/>
                <a:sym typeface="Reenie Beanie"/>
              </a:defRPr>
            </a:lvl3pPr>
            <a:lvl4pPr lvl="3">
              <a:spcBef>
                <a:spcPts val="0"/>
              </a:spcBef>
              <a:spcAft>
                <a:spcPts val="0"/>
              </a:spcAft>
              <a:buSzPts val="3000"/>
              <a:buFont typeface="Reenie Beanie"/>
              <a:buNone/>
              <a:defRPr sz="3000" b="1">
                <a:latin typeface="Reenie Beanie"/>
                <a:ea typeface="Reenie Beanie"/>
                <a:cs typeface="Reenie Beanie"/>
                <a:sym typeface="Reenie Beanie"/>
              </a:defRPr>
            </a:lvl4pPr>
            <a:lvl5pPr lvl="4">
              <a:spcBef>
                <a:spcPts val="0"/>
              </a:spcBef>
              <a:spcAft>
                <a:spcPts val="0"/>
              </a:spcAft>
              <a:buSzPts val="3000"/>
              <a:buFont typeface="Reenie Beanie"/>
              <a:buNone/>
              <a:defRPr sz="3000" b="1">
                <a:latin typeface="Reenie Beanie"/>
                <a:ea typeface="Reenie Beanie"/>
                <a:cs typeface="Reenie Beanie"/>
                <a:sym typeface="Reenie Beanie"/>
              </a:defRPr>
            </a:lvl5pPr>
            <a:lvl6pPr lvl="5">
              <a:spcBef>
                <a:spcPts val="0"/>
              </a:spcBef>
              <a:spcAft>
                <a:spcPts val="0"/>
              </a:spcAft>
              <a:buSzPts val="3000"/>
              <a:buFont typeface="Reenie Beanie"/>
              <a:buNone/>
              <a:defRPr sz="3000" b="1">
                <a:latin typeface="Reenie Beanie"/>
                <a:ea typeface="Reenie Beanie"/>
                <a:cs typeface="Reenie Beanie"/>
                <a:sym typeface="Reenie Beanie"/>
              </a:defRPr>
            </a:lvl6pPr>
            <a:lvl7pPr lvl="6">
              <a:spcBef>
                <a:spcPts val="0"/>
              </a:spcBef>
              <a:spcAft>
                <a:spcPts val="0"/>
              </a:spcAft>
              <a:buSzPts val="3000"/>
              <a:buFont typeface="Reenie Beanie"/>
              <a:buNone/>
              <a:defRPr sz="3000" b="1">
                <a:latin typeface="Reenie Beanie"/>
                <a:ea typeface="Reenie Beanie"/>
                <a:cs typeface="Reenie Beanie"/>
                <a:sym typeface="Reenie Beanie"/>
              </a:defRPr>
            </a:lvl7pPr>
            <a:lvl8pPr lvl="7">
              <a:spcBef>
                <a:spcPts val="0"/>
              </a:spcBef>
              <a:spcAft>
                <a:spcPts val="0"/>
              </a:spcAft>
              <a:buSzPts val="3000"/>
              <a:buFont typeface="Reenie Beanie"/>
              <a:buNone/>
              <a:defRPr sz="3000" b="1">
                <a:latin typeface="Reenie Beanie"/>
                <a:ea typeface="Reenie Beanie"/>
                <a:cs typeface="Reenie Beanie"/>
                <a:sym typeface="Reenie Beanie"/>
              </a:defRPr>
            </a:lvl8pPr>
            <a:lvl9pPr lvl="8">
              <a:spcBef>
                <a:spcPts val="0"/>
              </a:spcBef>
              <a:spcAft>
                <a:spcPts val="0"/>
              </a:spcAft>
              <a:buSzPts val="3000"/>
              <a:buFont typeface="Reenie Beanie"/>
              <a:buNone/>
              <a:defRPr sz="3000" b="1">
                <a:latin typeface="Reenie Beanie"/>
                <a:ea typeface="Reenie Beanie"/>
                <a:cs typeface="Reenie Beanie"/>
                <a:sym typeface="Reenie Beanie"/>
              </a:defRPr>
            </a:lvl9pPr>
          </a:lstStyle>
          <a:p>
            <a:endParaRPr/>
          </a:p>
        </p:txBody>
      </p:sp>
      <p:sp>
        <p:nvSpPr>
          <p:cNvPr id="7" name="Google Shape;7;p1"/>
          <p:cNvSpPr txBox="1">
            <a:spLocks noGrp="1"/>
          </p:cNvSpPr>
          <p:nvPr>
            <p:ph type="body" idx="1"/>
          </p:nvPr>
        </p:nvSpPr>
        <p:spPr>
          <a:xfrm>
            <a:off x="710700" y="1333000"/>
            <a:ext cx="7722600" cy="3267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marL="914400" lvl="1" indent="-317500">
              <a:lnSpc>
                <a:spcPct val="115000"/>
              </a:lnSpc>
              <a:spcBef>
                <a:spcPts val="1600"/>
              </a:spcBef>
              <a:spcAft>
                <a:spcPts val="0"/>
              </a:spcAft>
              <a:buSzPts val="1400"/>
              <a:buFont typeface="Quicksand"/>
              <a:buChar char="○"/>
              <a:defRPr>
                <a:latin typeface="Quicksand"/>
                <a:ea typeface="Quicksand"/>
                <a:cs typeface="Quicksand"/>
                <a:sym typeface="Quicksand"/>
              </a:defRPr>
            </a:lvl2pPr>
            <a:lvl3pPr marL="1371600" lvl="2" indent="-317500">
              <a:lnSpc>
                <a:spcPct val="115000"/>
              </a:lnSpc>
              <a:spcBef>
                <a:spcPts val="1600"/>
              </a:spcBef>
              <a:spcAft>
                <a:spcPts val="0"/>
              </a:spcAft>
              <a:buSzPts val="1400"/>
              <a:buFont typeface="Quicksand"/>
              <a:buChar char="■"/>
              <a:defRPr>
                <a:latin typeface="Quicksand"/>
                <a:ea typeface="Quicksand"/>
                <a:cs typeface="Quicksand"/>
                <a:sym typeface="Quicksand"/>
              </a:defRPr>
            </a:lvl3pPr>
            <a:lvl4pPr marL="1828800" lvl="3" indent="-317500">
              <a:lnSpc>
                <a:spcPct val="115000"/>
              </a:lnSpc>
              <a:spcBef>
                <a:spcPts val="1600"/>
              </a:spcBef>
              <a:spcAft>
                <a:spcPts val="0"/>
              </a:spcAft>
              <a:buSzPts val="1400"/>
              <a:buFont typeface="Quicksand"/>
              <a:buChar char="●"/>
              <a:defRPr>
                <a:latin typeface="Quicksand"/>
                <a:ea typeface="Quicksand"/>
                <a:cs typeface="Quicksand"/>
                <a:sym typeface="Quicksand"/>
              </a:defRPr>
            </a:lvl4pPr>
            <a:lvl5pPr marL="2286000" lvl="4" indent="-317500">
              <a:lnSpc>
                <a:spcPct val="115000"/>
              </a:lnSpc>
              <a:spcBef>
                <a:spcPts val="1600"/>
              </a:spcBef>
              <a:spcAft>
                <a:spcPts val="0"/>
              </a:spcAft>
              <a:buSzPts val="1400"/>
              <a:buFont typeface="Quicksand"/>
              <a:buChar char="○"/>
              <a:defRPr>
                <a:latin typeface="Quicksand"/>
                <a:ea typeface="Quicksand"/>
                <a:cs typeface="Quicksand"/>
                <a:sym typeface="Quicksand"/>
              </a:defRPr>
            </a:lvl5pPr>
            <a:lvl6pPr marL="2743200" lvl="5" indent="-317500">
              <a:lnSpc>
                <a:spcPct val="115000"/>
              </a:lnSpc>
              <a:spcBef>
                <a:spcPts val="1600"/>
              </a:spcBef>
              <a:spcAft>
                <a:spcPts val="0"/>
              </a:spcAft>
              <a:buSzPts val="1400"/>
              <a:buFont typeface="Quicksand"/>
              <a:buChar char="■"/>
              <a:defRPr>
                <a:latin typeface="Quicksand"/>
                <a:ea typeface="Quicksand"/>
                <a:cs typeface="Quicksand"/>
                <a:sym typeface="Quicksand"/>
              </a:defRPr>
            </a:lvl6pPr>
            <a:lvl7pPr marL="3200400" lvl="6" indent="-317500">
              <a:lnSpc>
                <a:spcPct val="115000"/>
              </a:lnSpc>
              <a:spcBef>
                <a:spcPts val="1600"/>
              </a:spcBef>
              <a:spcAft>
                <a:spcPts val="0"/>
              </a:spcAft>
              <a:buSzPts val="1400"/>
              <a:buFont typeface="Quicksand"/>
              <a:buChar char="●"/>
              <a:defRPr>
                <a:latin typeface="Quicksand"/>
                <a:ea typeface="Quicksand"/>
                <a:cs typeface="Quicksand"/>
                <a:sym typeface="Quicksand"/>
              </a:defRPr>
            </a:lvl7pPr>
            <a:lvl8pPr marL="3657600" lvl="7" indent="-317500">
              <a:lnSpc>
                <a:spcPct val="115000"/>
              </a:lnSpc>
              <a:spcBef>
                <a:spcPts val="1600"/>
              </a:spcBef>
              <a:spcAft>
                <a:spcPts val="0"/>
              </a:spcAft>
              <a:buSzPts val="1400"/>
              <a:buFont typeface="Quicksand"/>
              <a:buChar char="○"/>
              <a:defRPr>
                <a:latin typeface="Quicksand"/>
                <a:ea typeface="Quicksand"/>
                <a:cs typeface="Quicksand"/>
                <a:sym typeface="Quicksand"/>
              </a:defRPr>
            </a:lvl8pPr>
            <a:lvl9pPr marL="4114800" lvl="8" indent="-3175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txBox="1">
            <a:spLocks noGrp="1"/>
          </p:cNvSpPr>
          <p:nvPr>
            <p:ph type="ctrTitle"/>
          </p:nvPr>
        </p:nvSpPr>
        <p:spPr>
          <a:xfrm>
            <a:off x="565975" y="176031"/>
            <a:ext cx="7722300" cy="2826561"/>
          </a:xfrm>
          <a:prstGeom prst="rect">
            <a:avLst/>
          </a:prstGeom>
        </p:spPr>
        <p:txBody>
          <a:bodyPr spcFirstLastPara="1" wrap="square" lIns="91425" tIns="91425" rIns="91425" bIns="91425" anchor="ctr" anchorCtr="0">
            <a:noAutofit/>
          </a:bodyPr>
          <a:lstStyle/>
          <a:p>
            <a:pPr lvl="0"/>
            <a:r>
              <a:rPr lang="en-IN" sz="8000" i="1" dirty="0" smtClean="0">
                <a:latin typeface="Times New Roman"/>
                <a:ea typeface="Times New Roman"/>
                <a:cs typeface="Times New Roman"/>
                <a:sym typeface="Times New Roman"/>
              </a:rPr>
              <a:t>OCR Character Recognition</a:t>
            </a:r>
            <a:endParaRPr sz="8000" i="1" dirty="0">
              <a:latin typeface="Times New Roman"/>
              <a:ea typeface="Times New Roman"/>
              <a:cs typeface="Times New Roman"/>
              <a:sym typeface="Times New Roman"/>
            </a:endParaRPr>
          </a:p>
        </p:txBody>
      </p:sp>
      <p:sp>
        <p:nvSpPr>
          <p:cNvPr id="231" name="Google Shape;231;p46"/>
          <p:cNvSpPr txBox="1">
            <a:spLocks noGrp="1"/>
          </p:cNvSpPr>
          <p:nvPr>
            <p:ph type="subTitle" idx="1"/>
          </p:nvPr>
        </p:nvSpPr>
        <p:spPr>
          <a:xfrm>
            <a:off x="711000" y="3753152"/>
            <a:ext cx="7722300" cy="639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Presented by - </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 dirty="0" smtClean="0">
                <a:latin typeface="Times New Roman"/>
                <a:ea typeface="Times New Roman"/>
                <a:cs typeface="Times New Roman"/>
                <a:sym typeface="Times New Roman"/>
              </a:rPr>
              <a:t>Anmaya </a:t>
            </a:r>
            <a:r>
              <a:rPr lang="en" dirty="0">
                <a:latin typeface="Times New Roman"/>
                <a:ea typeface="Times New Roman"/>
                <a:cs typeface="Times New Roman"/>
                <a:sym typeface="Times New Roman"/>
              </a:rPr>
              <a:t>Agarwal (N002</a:t>
            </a:r>
            <a:r>
              <a:rPr lang="en" dirty="0" smtClean="0">
                <a:latin typeface="Times New Roman"/>
                <a:ea typeface="Times New Roman"/>
                <a:cs typeface="Times New Roman"/>
                <a:sym typeface="Times New Roman"/>
              </a:rPr>
              <a:t>)</a:t>
            </a:r>
          </a:p>
          <a:p>
            <a:pPr marL="0" lvl="0" indent="0" algn="ctr" rtl="0">
              <a:spcBef>
                <a:spcPts val="0"/>
              </a:spcBef>
              <a:spcAft>
                <a:spcPts val="0"/>
              </a:spcAft>
              <a:buNone/>
            </a:pPr>
            <a:r>
              <a:rPr lang="en" dirty="0" smtClean="0">
                <a:latin typeface="Times New Roman"/>
                <a:ea typeface="Times New Roman"/>
                <a:cs typeface="Times New Roman"/>
                <a:sym typeface="Times New Roman"/>
              </a:rPr>
              <a:t>Yash Katariya (N024)</a:t>
            </a:r>
          </a:p>
          <a:p>
            <a:pPr marL="0" lvl="0" indent="0" algn="ctr" rtl="0">
              <a:spcBef>
                <a:spcPts val="0"/>
              </a:spcBef>
              <a:spcAft>
                <a:spcPts val="0"/>
              </a:spcAft>
              <a:buNone/>
            </a:pPr>
            <a:r>
              <a:rPr lang="en" dirty="0" smtClean="0">
                <a:latin typeface="Times New Roman"/>
                <a:ea typeface="Times New Roman"/>
                <a:cs typeface="Times New Roman"/>
                <a:sym typeface="Times New Roman"/>
              </a:rPr>
              <a:t>Saketh Mantha (N028)</a:t>
            </a:r>
          </a:p>
          <a:p>
            <a:pPr marL="0" indent="0"/>
            <a:r>
              <a:rPr lang="en" dirty="0" smtClean="0">
                <a:latin typeface="Times New Roman"/>
                <a:ea typeface="Times New Roman"/>
                <a:cs typeface="Times New Roman"/>
                <a:sym typeface="Times New Roman"/>
              </a:rPr>
              <a:t>Keval Savla </a:t>
            </a:r>
            <a:r>
              <a:rPr lang="en" dirty="0">
                <a:latin typeface="Times New Roman"/>
                <a:ea typeface="Times New Roman"/>
                <a:cs typeface="Times New Roman"/>
                <a:sym typeface="Times New Roman"/>
              </a:rPr>
              <a:t>(</a:t>
            </a:r>
            <a:r>
              <a:rPr lang="en" dirty="0" smtClean="0">
                <a:latin typeface="Times New Roman"/>
                <a:ea typeface="Times New Roman"/>
                <a:cs typeface="Times New Roman"/>
                <a:sym typeface="Times New Roman"/>
              </a:rPr>
              <a:t>N044)</a:t>
            </a:r>
          </a:p>
          <a:p>
            <a:pPr marL="0" lvl="0" indent="0" algn="ctr" rtl="0">
              <a:spcBef>
                <a:spcPts val="0"/>
              </a:spcBef>
              <a:spcAft>
                <a:spcPts val="0"/>
              </a:spcAft>
              <a:buNone/>
            </a:pPr>
            <a:r>
              <a:rPr lang="en" dirty="0" smtClean="0">
                <a:latin typeface="Times New Roman"/>
                <a:ea typeface="Times New Roman"/>
                <a:cs typeface="Times New Roman"/>
                <a:sym typeface="Times New Roman"/>
              </a:rPr>
              <a:t>Jay Gala (N066)</a:t>
            </a:r>
          </a:p>
        </p:txBody>
      </p:sp>
      <p:grpSp>
        <p:nvGrpSpPr>
          <p:cNvPr id="232" name="Google Shape;232;p46"/>
          <p:cNvGrpSpPr/>
          <p:nvPr/>
        </p:nvGrpSpPr>
        <p:grpSpPr>
          <a:xfrm>
            <a:off x="3105010" y="4976258"/>
            <a:ext cx="2827497" cy="58675"/>
            <a:chOff x="2887250" y="2929050"/>
            <a:chExt cx="2280975" cy="58675"/>
          </a:xfrm>
        </p:grpSpPr>
        <p:sp>
          <p:nvSpPr>
            <p:cNvPr id="233" name="Google Shape;233;p46"/>
            <p:cNvSpPr/>
            <p:nvPr/>
          </p:nvSpPr>
          <p:spPr>
            <a:xfrm>
              <a:off x="2887250" y="2933525"/>
              <a:ext cx="11350" cy="8075"/>
            </a:xfrm>
            <a:custGeom>
              <a:avLst/>
              <a:gdLst/>
              <a:ahLst/>
              <a:cxnLst/>
              <a:rect l="l" t="t" r="r" b="b"/>
              <a:pathLst>
                <a:path w="454" h="323" extrusionOk="0">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6"/>
            <p:cNvSpPr/>
            <p:nvPr/>
          </p:nvSpPr>
          <p:spPr>
            <a:xfrm>
              <a:off x="2951850" y="2947225"/>
              <a:ext cx="14600" cy="6575"/>
            </a:xfrm>
            <a:custGeom>
              <a:avLst/>
              <a:gdLst/>
              <a:ahLst/>
              <a:cxnLst/>
              <a:rect l="l" t="t" r="r" b="b"/>
              <a:pathLst>
                <a:path w="584" h="263" extrusionOk="0">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6"/>
            <p:cNvSpPr/>
            <p:nvPr/>
          </p:nvSpPr>
          <p:spPr>
            <a:xfrm>
              <a:off x="3072400" y="2950500"/>
              <a:ext cx="14600" cy="6275"/>
            </a:xfrm>
            <a:custGeom>
              <a:avLst/>
              <a:gdLst/>
              <a:ahLst/>
              <a:cxnLst/>
              <a:rect l="l" t="t" r="r" b="b"/>
              <a:pathLst>
                <a:path w="584" h="251" extrusionOk="0">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6"/>
            <p:cNvSpPr/>
            <p:nvPr/>
          </p:nvSpPr>
          <p:spPr>
            <a:xfrm>
              <a:off x="3162875" y="2960900"/>
              <a:ext cx="17900" cy="8375"/>
            </a:xfrm>
            <a:custGeom>
              <a:avLst/>
              <a:gdLst/>
              <a:ahLst/>
              <a:cxnLst/>
              <a:rect l="l" t="t" r="r" b="b"/>
              <a:pathLst>
                <a:path w="716" h="335" extrusionOk="0">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6"/>
            <p:cNvSpPr/>
            <p:nvPr/>
          </p:nvSpPr>
          <p:spPr>
            <a:xfrm>
              <a:off x="3146225" y="2944250"/>
              <a:ext cx="14600" cy="6275"/>
            </a:xfrm>
            <a:custGeom>
              <a:avLst/>
              <a:gdLst/>
              <a:ahLst/>
              <a:cxnLst/>
              <a:rect l="l" t="t" r="r" b="b"/>
              <a:pathLst>
                <a:path w="584" h="251" extrusionOk="0">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6"/>
            <p:cNvSpPr/>
            <p:nvPr/>
          </p:nvSpPr>
          <p:spPr>
            <a:xfrm>
              <a:off x="3345950" y="2957625"/>
              <a:ext cx="11325" cy="8375"/>
            </a:xfrm>
            <a:custGeom>
              <a:avLst/>
              <a:gdLst/>
              <a:ahLst/>
              <a:cxnLst/>
              <a:rect l="l" t="t" r="r" b="b"/>
              <a:pathLst>
                <a:path w="453" h="335" extrusionOk="0">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6"/>
            <p:cNvSpPr/>
            <p:nvPr/>
          </p:nvSpPr>
          <p:spPr>
            <a:xfrm>
              <a:off x="3488525" y="2957350"/>
              <a:ext cx="17875" cy="10425"/>
            </a:xfrm>
            <a:custGeom>
              <a:avLst/>
              <a:gdLst/>
              <a:ahLst/>
              <a:cxnLst/>
              <a:rect l="l" t="t" r="r" b="b"/>
              <a:pathLst>
                <a:path w="715" h="417" extrusionOk="0">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6"/>
            <p:cNvSpPr/>
            <p:nvPr/>
          </p:nvSpPr>
          <p:spPr>
            <a:xfrm>
              <a:off x="3533475" y="2944250"/>
              <a:ext cx="18475" cy="6575"/>
            </a:xfrm>
            <a:custGeom>
              <a:avLst/>
              <a:gdLst/>
              <a:ahLst/>
              <a:cxnLst/>
              <a:rect l="l" t="t" r="r" b="b"/>
              <a:pathLst>
                <a:path w="739" h="263" extrusionOk="0">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6"/>
            <p:cNvSpPr/>
            <p:nvPr/>
          </p:nvSpPr>
          <p:spPr>
            <a:xfrm>
              <a:off x="3675750" y="2944250"/>
              <a:ext cx="15200" cy="8050"/>
            </a:xfrm>
            <a:custGeom>
              <a:avLst/>
              <a:gdLst/>
              <a:ahLst/>
              <a:cxnLst/>
              <a:rect l="l" t="t" r="r" b="b"/>
              <a:pathLst>
                <a:path w="608" h="322" extrusionOk="0">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6"/>
            <p:cNvSpPr/>
            <p:nvPr/>
          </p:nvSpPr>
          <p:spPr>
            <a:xfrm>
              <a:off x="3938575" y="2954950"/>
              <a:ext cx="14600" cy="6275"/>
            </a:xfrm>
            <a:custGeom>
              <a:avLst/>
              <a:gdLst/>
              <a:ahLst/>
              <a:cxnLst/>
              <a:rect l="l" t="t" r="r" b="b"/>
              <a:pathLst>
                <a:path w="584" h="251" extrusionOk="0">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6"/>
            <p:cNvSpPr/>
            <p:nvPr/>
          </p:nvSpPr>
          <p:spPr>
            <a:xfrm>
              <a:off x="3985000" y="2964475"/>
              <a:ext cx="14925" cy="10150"/>
            </a:xfrm>
            <a:custGeom>
              <a:avLst/>
              <a:gdLst/>
              <a:ahLst/>
              <a:cxnLst/>
              <a:rect l="l" t="t" r="r" b="b"/>
              <a:pathLst>
                <a:path w="597" h="406" extrusionOk="0">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6"/>
            <p:cNvSpPr/>
            <p:nvPr/>
          </p:nvSpPr>
          <p:spPr>
            <a:xfrm>
              <a:off x="4068950" y="2962700"/>
              <a:ext cx="11325" cy="8050"/>
            </a:xfrm>
            <a:custGeom>
              <a:avLst/>
              <a:gdLst/>
              <a:ahLst/>
              <a:cxnLst/>
              <a:rect l="l" t="t" r="r" b="b"/>
              <a:pathLst>
                <a:path w="453" h="322" extrusionOk="0">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6"/>
            <p:cNvSpPr/>
            <p:nvPr/>
          </p:nvSpPr>
          <p:spPr>
            <a:xfrm>
              <a:off x="4888100" y="2968050"/>
              <a:ext cx="14300" cy="8375"/>
            </a:xfrm>
            <a:custGeom>
              <a:avLst/>
              <a:gdLst/>
              <a:ahLst/>
              <a:cxnLst/>
              <a:rect l="l" t="t" r="r" b="b"/>
              <a:pathLst>
                <a:path w="572" h="335" extrusionOk="0">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6"/>
            <p:cNvSpPr/>
            <p:nvPr/>
          </p:nvSpPr>
          <p:spPr>
            <a:xfrm>
              <a:off x="4874100" y="2957625"/>
              <a:ext cx="14625" cy="6275"/>
            </a:xfrm>
            <a:custGeom>
              <a:avLst/>
              <a:gdLst/>
              <a:ahLst/>
              <a:cxnLst/>
              <a:rect l="l" t="t" r="r" b="b"/>
              <a:pathLst>
                <a:path w="585" h="251" extrusionOk="0">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6"/>
            <p:cNvSpPr/>
            <p:nvPr/>
          </p:nvSpPr>
          <p:spPr>
            <a:xfrm>
              <a:off x="4912800" y="2973125"/>
              <a:ext cx="18775" cy="9825"/>
            </a:xfrm>
            <a:custGeom>
              <a:avLst/>
              <a:gdLst/>
              <a:ahLst/>
              <a:cxnLst/>
              <a:rect l="l" t="t" r="r" b="b"/>
              <a:pathLst>
                <a:path w="751" h="393" extrusionOk="0">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6"/>
            <p:cNvSpPr/>
            <p:nvPr/>
          </p:nvSpPr>
          <p:spPr>
            <a:xfrm>
              <a:off x="4924700" y="2963300"/>
              <a:ext cx="18775" cy="7750"/>
            </a:xfrm>
            <a:custGeom>
              <a:avLst/>
              <a:gdLst/>
              <a:ahLst/>
              <a:cxnLst/>
              <a:rect l="l" t="t" r="r" b="b"/>
              <a:pathLst>
                <a:path w="751" h="310" extrusionOk="0">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6"/>
            <p:cNvSpPr/>
            <p:nvPr/>
          </p:nvSpPr>
          <p:spPr>
            <a:xfrm>
              <a:off x="4943750" y="2953475"/>
              <a:ext cx="47950" cy="12525"/>
            </a:xfrm>
            <a:custGeom>
              <a:avLst/>
              <a:gdLst/>
              <a:ahLst/>
              <a:cxnLst/>
              <a:rect l="l" t="t" r="r" b="b"/>
              <a:pathLst>
                <a:path w="1918" h="501" extrusionOk="0">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6"/>
            <p:cNvSpPr/>
            <p:nvPr/>
          </p:nvSpPr>
          <p:spPr>
            <a:xfrm>
              <a:off x="5039600" y="2945725"/>
              <a:ext cx="14925" cy="10150"/>
            </a:xfrm>
            <a:custGeom>
              <a:avLst/>
              <a:gdLst/>
              <a:ahLst/>
              <a:cxnLst/>
              <a:rect l="l" t="t" r="r" b="b"/>
              <a:pathLst>
                <a:path w="597" h="406" extrusionOk="0">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6"/>
            <p:cNvSpPr/>
            <p:nvPr/>
          </p:nvSpPr>
          <p:spPr>
            <a:xfrm>
              <a:off x="5079200" y="2950800"/>
              <a:ext cx="25925" cy="10425"/>
            </a:xfrm>
            <a:custGeom>
              <a:avLst/>
              <a:gdLst/>
              <a:ahLst/>
              <a:cxnLst/>
              <a:rect l="l" t="t" r="r" b="b"/>
              <a:pathLst>
                <a:path w="1037" h="417" extrusionOk="0">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6"/>
            <p:cNvSpPr/>
            <p:nvPr/>
          </p:nvSpPr>
          <p:spPr>
            <a:xfrm>
              <a:off x="5100325" y="2957625"/>
              <a:ext cx="18475" cy="11950"/>
            </a:xfrm>
            <a:custGeom>
              <a:avLst/>
              <a:gdLst/>
              <a:ahLst/>
              <a:cxnLst/>
              <a:rect l="l" t="t" r="r" b="b"/>
              <a:pathLst>
                <a:path w="739" h="478" extrusionOk="0">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6"/>
            <p:cNvSpPr/>
            <p:nvPr/>
          </p:nvSpPr>
          <p:spPr>
            <a:xfrm>
              <a:off x="5156875" y="2938000"/>
              <a:ext cx="11350" cy="8050"/>
            </a:xfrm>
            <a:custGeom>
              <a:avLst/>
              <a:gdLst/>
              <a:ahLst/>
              <a:cxnLst/>
              <a:rect l="l" t="t" r="r" b="b"/>
              <a:pathLst>
                <a:path w="454" h="322" extrusionOk="0">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6"/>
            <p:cNvSpPr/>
            <p:nvPr/>
          </p:nvSpPr>
          <p:spPr>
            <a:xfrm>
              <a:off x="2888450" y="2929050"/>
              <a:ext cx="2211900" cy="58675"/>
            </a:xfrm>
            <a:custGeom>
              <a:avLst/>
              <a:gdLst/>
              <a:ahLst/>
              <a:cxnLst/>
              <a:rect l="l" t="t" r="r" b="b"/>
              <a:pathLst>
                <a:path w="88476" h="2347" extrusionOk="0">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6"/>
            <p:cNvSpPr/>
            <p:nvPr/>
          </p:nvSpPr>
          <p:spPr>
            <a:xfrm>
              <a:off x="2893800" y="2934425"/>
              <a:ext cx="41100" cy="17875"/>
            </a:xfrm>
            <a:custGeom>
              <a:avLst/>
              <a:gdLst/>
              <a:ahLst/>
              <a:cxnLst/>
              <a:rect l="l" t="t" r="r" b="b"/>
              <a:pathLst>
                <a:path w="1644" h="715" extrusionOk="0">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6"/>
            <p:cNvSpPr/>
            <p:nvPr/>
          </p:nvSpPr>
          <p:spPr>
            <a:xfrm>
              <a:off x="3871600" y="2961500"/>
              <a:ext cx="18475" cy="12525"/>
            </a:xfrm>
            <a:custGeom>
              <a:avLst/>
              <a:gdLst/>
              <a:ahLst/>
              <a:cxnLst/>
              <a:rect l="l" t="t" r="r" b="b"/>
              <a:pathLst>
                <a:path w="739" h="501" extrusionOk="0">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6"/>
            <p:cNvSpPr/>
            <p:nvPr/>
          </p:nvSpPr>
          <p:spPr>
            <a:xfrm>
              <a:off x="3265875" y="2943650"/>
              <a:ext cx="19375" cy="14000"/>
            </a:xfrm>
            <a:custGeom>
              <a:avLst/>
              <a:gdLst/>
              <a:ahLst/>
              <a:cxnLst/>
              <a:rect l="l" t="t" r="r" b="b"/>
              <a:pathLst>
                <a:path w="775" h="560" extrusionOk="0">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6"/>
            <p:cNvSpPr/>
            <p:nvPr/>
          </p:nvSpPr>
          <p:spPr>
            <a:xfrm>
              <a:off x="3510250" y="2955850"/>
              <a:ext cx="18175" cy="12525"/>
            </a:xfrm>
            <a:custGeom>
              <a:avLst/>
              <a:gdLst/>
              <a:ahLst/>
              <a:cxnLst/>
              <a:rect l="l" t="t" r="r" b="b"/>
              <a:pathLst>
                <a:path w="727" h="501" extrusionOk="0">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6"/>
            <p:cNvSpPr/>
            <p:nvPr/>
          </p:nvSpPr>
          <p:spPr>
            <a:xfrm>
              <a:off x="3479600" y="2934725"/>
              <a:ext cx="18175" cy="6575"/>
            </a:xfrm>
            <a:custGeom>
              <a:avLst/>
              <a:gdLst/>
              <a:ahLst/>
              <a:cxnLst/>
              <a:rect l="l" t="t" r="r" b="b"/>
              <a:pathLst>
                <a:path w="727" h="263" extrusionOk="0">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6"/>
            <p:cNvSpPr/>
            <p:nvPr/>
          </p:nvSpPr>
          <p:spPr>
            <a:xfrm>
              <a:off x="3639125" y="2945125"/>
              <a:ext cx="18475" cy="10150"/>
            </a:xfrm>
            <a:custGeom>
              <a:avLst/>
              <a:gdLst/>
              <a:ahLst/>
              <a:cxnLst/>
              <a:rect l="l" t="t" r="r" b="b"/>
              <a:pathLst>
                <a:path w="739" h="406" extrusionOk="0">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6"/>
            <p:cNvSpPr/>
            <p:nvPr/>
          </p:nvSpPr>
          <p:spPr>
            <a:xfrm>
              <a:off x="3781425" y="2944825"/>
              <a:ext cx="8350" cy="12250"/>
            </a:xfrm>
            <a:custGeom>
              <a:avLst/>
              <a:gdLst/>
              <a:ahLst/>
              <a:cxnLst/>
              <a:rect l="l" t="t" r="r" b="b"/>
              <a:pathLst>
                <a:path w="334" h="490" extrusionOk="0">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6"/>
            <p:cNvSpPr/>
            <p:nvPr/>
          </p:nvSpPr>
          <p:spPr>
            <a:xfrm>
              <a:off x="3818925" y="2940075"/>
              <a:ext cx="18475" cy="10150"/>
            </a:xfrm>
            <a:custGeom>
              <a:avLst/>
              <a:gdLst/>
              <a:ahLst/>
              <a:cxnLst/>
              <a:rect l="l" t="t" r="r" b="b"/>
              <a:pathLst>
                <a:path w="739" h="406" extrusionOk="0">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6"/>
            <p:cNvSpPr/>
            <p:nvPr/>
          </p:nvSpPr>
          <p:spPr>
            <a:xfrm>
              <a:off x="3898400" y="2948100"/>
              <a:ext cx="44375" cy="11950"/>
            </a:xfrm>
            <a:custGeom>
              <a:avLst/>
              <a:gdLst/>
              <a:ahLst/>
              <a:cxnLst/>
              <a:rect l="l" t="t" r="r" b="b"/>
              <a:pathLst>
                <a:path w="1775" h="478" extrusionOk="0">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6"/>
            <p:cNvSpPr/>
            <p:nvPr/>
          </p:nvSpPr>
          <p:spPr>
            <a:xfrm>
              <a:off x="4179675" y="2951375"/>
              <a:ext cx="14600" cy="12250"/>
            </a:xfrm>
            <a:custGeom>
              <a:avLst/>
              <a:gdLst/>
              <a:ahLst/>
              <a:cxnLst/>
              <a:rect l="l" t="t" r="r" b="b"/>
              <a:pathLst>
                <a:path w="584" h="490" extrusionOk="0">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6"/>
            <p:cNvSpPr/>
            <p:nvPr/>
          </p:nvSpPr>
          <p:spPr>
            <a:xfrm>
              <a:off x="4238625" y="2949000"/>
              <a:ext cx="29475" cy="6575"/>
            </a:xfrm>
            <a:custGeom>
              <a:avLst/>
              <a:gdLst/>
              <a:ahLst/>
              <a:cxnLst/>
              <a:rect l="l" t="t" r="r" b="b"/>
              <a:pathLst>
                <a:path w="1179" h="263" extrusionOk="0">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6"/>
            <p:cNvSpPr/>
            <p:nvPr/>
          </p:nvSpPr>
          <p:spPr>
            <a:xfrm>
              <a:off x="4263925" y="2951675"/>
              <a:ext cx="25900" cy="10450"/>
            </a:xfrm>
            <a:custGeom>
              <a:avLst/>
              <a:gdLst/>
              <a:ahLst/>
              <a:cxnLst/>
              <a:rect l="l" t="t" r="r" b="b"/>
              <a:pathLst>
                <a:path w="1036" h="418" extrusionOk="0">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6"/>
            <p:cNvSpPr/>
            <p:nvPr/>
          </p:nvSpPr>
          <p:spPr>
            <a:xfrm>
              <a:off x="4300525" y="2954650"/>
              <a:ext cx="18175" cy="6275"/>
            </a:xfrm>
            <a:custGeom>
              <a:avLst/>
              <a:gdLst/>
              <a:ahLst/>
              <a:cxnLst/>
              <a:rect l="l" t="t" r="r" b="b"/>
              <a:pathLst>
                <a:path w="727" h="251" extrusionOk="0">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6"/>
            <p:cNvSpPr/>
            <p:nvPr/>
          </p:nvSpPr>
          <p:spPr>
            <a:xfrm>
              <a:off x="4337425" y="2949600"/>
              <a:ext cx="18500" cy="14300"/>
            </a:xfrm>
            <a:custGeom>
              <a:avLst/>
              <a:gdLst/>
              <a:ahLst/>
              <a:cxnLst/>
              <a:rect l="l" t="t" r="r" b="b"/>
              <a:pathLst>
                <a:path w="740" h="572" extrusionOk="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6"/>
            <p:cNvSpPr/>
            <p:nvPr/>
          </p:nvSpPr>
          <p:spPr>
            <a:xfrm>
              <a:off x="4394275" y="2965375"/>
              <a:ext cx="25925" cy="8350"/>
            </a:xfrm>
            <a:custGeom>
              <a:avLst/>
              <a:gdLst/>
              <a:ahLst/>
              <a:cxnLst/>
              <a:rect l="l" t="t" r="r" b="b"/>
              <a:pathLst>
                <a:path w="1037" h="334" extrusionOk="0">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6"/>
            <p:cNvSpPr/>
            <p:nvPr/>
          </p:nvSpPr>
          <p:spPr>
            <a:xfrm>
              <a:off x="4388025" y="2952875"/>
              <a:ext cx="22350" cy="8050"/>
            </a:xfrm>
            <a:custGeom>
              <a:avLst/>
              <a:gdLst/>
              <a:ahLst/>
              <a:cxnLst/>
              <a:rect l="l" t="t" r="r" b="b"/>
              <a:pathLst>
                <a:path w="894" h="322" extrusionOk="0">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6"/>
            <p:cNvSpPr/>
            <p:nvPr/>
          </p:nvSpPr>
          <p:spPr>
            <a:xfrm>
              <a:off x="4533900" y="2952575"/>
              <a:ext cx="8350" cy="12225"/>
            </a:xfrm>
            <a:custGeom>
              <a:avLst/>
              <a:gdLst/>
              <a:ahLst/>
              <a:cxnLst/>
              <a:rect l="l" t="t" r="r" b="b"/>
              <a:pathLst>
                <a:path w="334" h="489" extrusionOk="0">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p:cNvSpPr/>
            <p:nvPr/>
          </p:nvSpPr>
          <p:spPr>
            <a:xfrm>
              <a:off x="4600575" y="2954350"/>
              <a:ext cx="21750" cy="8375"/>
            </a:xfrm>
            <a:custGeom>
              <a:avLst/>
              <a:gdLst/>
              <a:ahLst/>
              <a:cxnLst/>
              <a:rect l="l" t="t" r="r" b="b"/>
              <a:pathLst>
                <a:path w="870" h="335" extrusionOk="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6"/>
            <p:cNvSpPr/>
            <p:nvPr/>
          </p:nvSpPr>
          <p:spPr>
            <a:xfrm>
              <a:off x="4664550" y="2958525"/>
              <a:ext cx="26825" cy="19975"/>
            </a:xfrm>
            <a:custGeom>
              <a:avLst/>
              <a:gdLst/>
              <a:ahLst/>
              <a:cxnLst/>
              <a:rect l="l" t="t" r="r" b="b"/>
              <a:pathLst>
                <a:path w="1073" h="799" extrusionOk="0">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6"/>
            <p:cNvSpPr/>
            <p:nvPr/>
          </p:nvSpPr>
          <p:spPr>
            <a:xfrm>
              <a:off x="4651175" y="2959725"/>
              <a:ext cx="18175" cy="6275"/>
            </a:xfrm>
            <a:custGeom>
              <a:avLst/>
              <a:gdLst/>
              <a:ahLst/>
              <a:cxnLst/>
              <a:rect l="l" t="t" r="r" b="b"/>
              <a:pathLst>
                <a:path w="727" h="251" extrusionOk="0">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6"/>
            <p:cNvSpPr/>
            <p:nvPr/>
          </p:nvSpPr>
          <p:spPr>
            <a:xfrm>
              <a:off x="4814275" y="2970425"/>
              <a:ext cx="18775" cy="8075"/>
            </a:xfrm>
            <a:custGeom>
              <a:avLst/>
              <a:gdLst/>
              <a:ahLst/>
              <a:cxnLst/>
              <a:rect l="l" t="t" r="r" b="b"/>
              <a:pathLst>
                <a:path w="751" h="323" extrusionOk="0">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6"/>
            <p:cNvSpPr/>
            <p:nvPr/>
          </p:nvSpPr>
          <p:spPr>
            <a:xfrm>
              <a:off x="4793750" y="2955250"/>
              <a:ext cx="29475" cy="10450"/>
            </a:xfrm>
            <a:custGeom>
              <a:avLst/>
              <a:gdLst/>
              <a:ahLst/>
              <a:cxnLst/>
              <a:rect l="l" t="t" r="r" b="b"/>
              <a:pathLst>
                <a:path w="1179" h="418" extrusionOk="0">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6"/>
            <p:cNvSpPr/>
            <p:nvPr/>
          </p:nvSpPr>
          <p:spPr>
            <a:xfrm>
              <a:off x="4850900" y="2973400"/>
              <a:ext cx="18475" cy="6000"/>
            </a:xfrm>
            <a:custGeom>
              <a:avLst/>
              <a:gdLst/>
              <a:ahLst/>
              <a:cxnLst/>
              <a:rect l="l" t="t" r="r" b="b"/>
              <a:pathLst>
                <a:path w="739" h="240" extrusionOk="0">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6"/>
            <p:cNvSpPr/>
            <p:nvPr/>
          </p:nvSpPr>
          <p:spPr>
            <a:xfrm>
              <a:off x="4833925" y="2960625"/>
              <a:ext cx="18175" cy="6275"/>
            </a:xfrm>
            <a:custGeom>
              <a:avLst/>
              <a:gdLst/>
              <a:ahLst/>
              <a:cxnLst/>
              <a:rect l="l" t="t" r="r" b="b"/>
              <a:pathLst>
                <a:path w="727" h="251" extrusionOk="0">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6"/>
            <p:cNvSpPr/>
            <p:nvPr/>
          </p:nvSpPr>
          <p:spPr>
            <a:xfrm>
              <a:off x="5117300" y="2972225"/>
              <a:ext cx="22650" cy="11925"/>
            </a:xfrm>
            <a:custGeom>
              <a:avLst/>
              <a:gdLst/>
              <a:ahLst/>
              <a:cxnLst/>
              <a:rect l="l" t="t" r="r" b="b"/>
              <a:pathLst>
                <a:path w="906" h="477" extrusionOk="0">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6"/>
            <p:cNvSpPr/>
            <p:nvPr/>
          </p:nvSpPr>
          <p:spPr>
            <a:xfrm>
              <a:off x="5119675" y="2951675"/>
              <a:ext cx="18175" cy="10450"/>
            </a:xfrm>
            <a:custGeom>
              <a:avLst/>
              <a:gdLst/>
              <a:ahLst/>
              <a:cxnLst/>
              <a:rect l="l" t="t" r="r" b="b"/>
              <a:pathLst>
                <a:path w="727" h="418" extrusionOk="0">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68813"/>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Conclusion &amp; Future Scope</a:t>
            </a:r>
            <a:endParaRPr sz="1800" u="sng" dirty="0">
              <a:latin typeface="Times New Roman"/>
              <a:ea typeface="Times New Roman"/>
              <a:cs typeface="Times New Roman"/>
              <a:sym typeface="Times New Roman"/>
            </a:endParaRPr>
          </a:p>
        </p:txBody>
      </p:sp>
      <p:sp>
        <p:nvSpPr>
          <p:cNvPr id="4" name="Google Shape;286;p47"/>
          <p:cNvSpPr txBox="1">
            <a:spLocks noGrp="1"/>
          </p:cNvSpPr>
          <p:nvPr>
            <p:ph type="body" idx="1"/>
          </p:nvPr>
        </p:nvSpPr>
        <p:spPr>
          <a:xfrm>
            <a:off x="324050" y="932293"/>
            <a:ext cx="7722300" cy="2763094"/>
          </a:xfrm>
          <a:prstGeom prst="rect">
            <a:avLst/>
          </a:prstGeom>
        </p:spPr>
        <p:txBody>
          <a:bodyPr spcFirstLastPara="1" wrap="square" lIns="91425" tIns="91425" rIns="91425" bIns="91425" anchor="t" anchorCtr="0">
            <a:noAutofit/>
          </a:bodyPr>
          <a:lstStyle/>
          <a:p>
            <a:pPr lvl="0" indent="-342900">
              <a:lnSpc>
                <a:spcPct val="115000"/>
              </a:lnSpc>
              <a:spcBef>
                <a:spcPts val="600"/>
              </a:spcBef>
              <a:buSzPts val="1800"/>
              <a:buFont typeface="Arial"/>
              <a:buChar char="●"/>
            </a:pPr>
            <a:r>
              <a:rPr lang="en-US" sz="1800" b="1" dirty="0" smtClean="0">
                <a:latin typeface="Times New Roman"/>
                <a:ea typeface="Times New Roman"/>
                <a:cs typeface="Times New Roman"/>
                <a:sym typeface="Times New Roman"/>
              </a:rPr>
              <a:t>Nowadays, it is really important to keep your documents handy and digitizing these documents can be very difficult. So that’s why we came up with this idea for our project.</a:t>
            </a: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r>
              <a:rPr lang="en-US" sz="1800" b="1" dirty="0" smtClean="0">
                <a:latin typeface="Times New Roman"/>
                <a:ea typeface="Times New Roman"/>
                <a:cs typeface="Times New Roman"/>
                <a:sym typeface="Times New Roman"/>
              </a:rPr>
              <a:t>Given </a:t>
            </a:r>
            <a:r>
              <a:rPr lang="en-US" sz="1800" b="1" dirty="0">
                <a:latin typeface="Times New Roman"/>
                <a:ea typeface="Times New Roman"/>
                <a:cs typeface="Times New Roman"/>
                <a:sym typeface="Times New Roman"/>
              </a:rPr>
              <a:t>enough entrepreneurial designers and sufficient research and development dollars, OCR can become </a:t>
            </a:r>
            <a:r>
              <a:rPr lang="en-US" sz="1800" b="1" dirty="0" smtClean="0">
                <a:latin typeface="Times New Roman"/>
                <a:ea typeface="Times New Roman"/>
                <a:cs typeface="Times New Roman"/>
                <a:sym typeface="Times New Roman"/>
              </a:rPr>
              <a:t>an even more </a:t>
            </a:r>
            <a:r>
              <a:rPr lang="en-US" sz="1800" b="1" dirty="0">
                <a:latin typeface="Times New Roman"/>
                <a:ea typeface="Times New Roman"/>
                <a:cs typeface="Times New Roman"/>
                <a:sym typeface="Times New Roman"/>
              </a:rPr>
              <a:t>powerful </a:t>
            </a:r>
            <a:r>
              <a:rPr lang="en-US" sz="1800" b="1" dirty="0" smtClean="0">
                <a:latin typeface="Times New Roman"/>
                <a:ea typeface="Times New Roman"/>
                <a:cs typeface="Times New Roman"/>
                <a:sym typeface="Times New Roman"/>
              </a:rPr>
              <a:t>tool.</a:t>
            </a: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r>
              <a:rPr lang="en-US" sz="1800" b="1" dirty="0">
                <a:latin typeface="Times New Roman"/>
                <a:ea typeface="Times New Roman"/>
                <a:cs typeface="Times New Roman"/>
                <a:sym typeface="Times New Roman"/>
              </a:rPr>
              <a:t>Some of its future applications can include </a:t>
            </a:r>
            <a:r>
              <a:rPr lang="en-US" sz="1800" b="1" dirty="0" smtClean="0">
                <a:latin typeface="Times New Roman"/>
                <a:ea typeface="Times New Roman"/>
                <a:cs typeface="Times New Roman"/>
                <a:sym typeface="Times New Roman"/>
              </a:rPr>
              <a:t>– Converting </a:t>
            </a:r>
            <a:r>
              <a:rPr lang="en-US" sz="1800" b="1" dirty="0">
                <a:latin typeface="Times New Roman"/>
                <a:ea typeface="Times New Roman"/>
                <a:cs typeface="Times New Roman"/>
                <a:sym typeface="Times New Roman"/>
              </a:rPr>
              <a:t>handwriting in real-time to control a computer, Make electronic images of printed documents searchable, Extracting business card information into a contact list, etc. </a:t>
            </a:r>
          </a:p>
          <a:p>
            <a:pPr lvl="0" indent="-342900">
              <a:lnSpc>
                <a:spcPct val="115000"/>
              </a:lnSpc>
              <a:spcBef>
                <a:spcPts val="600"/>
              </a:spcBef>
              <a:buSzPts val="1800"/>
              <a:buFont typeface="Arial"/>
              <a:buChar char="●"/>
            </a:pPr>
            <a:endParaRPr lang="en-US" sz="1800" b="1" dirty="0" smtClean="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557630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103"/>
          <p:cNvSpPr txBox="1">
            <a:spLocks noGrp="1"/>
          </p:cNvSpPr>
          <p:nvPr>
            <p:ph type="body" idx="1"/>
          </p:nvPr>
        </p:nvSpPr>
        <p:spPr>
          <a:xfrm>
            <a:off x="1680983" y="1840411"/>
            <a:ext cx="5782034" cy="14626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b="1" i="1" dirty="0" smtClean="0">
                <a:solidFill>
                  <a:schemeClr val="accent1"/>
                </a:solidFill>
                <a:latin typeface="Times New Roman"/>
                <a:ea typeface="Times New Roman"/>
                <a:cs typeface="Times New Roman"/>
                <a:sym typeface="Times New Roman"/>
              </a:rPr>
              <a:t>Thank You!</a:t>
            </a:r>
            <a:endParaRPr sz="8000" i="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0" y="353698"/>
            <a:ext cx="91440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Introduction</a:t>
            </a:r>
            <a:endParaRPr sz="1800" u="sng" dirty="0">
              <a:latin typeface="Times New Roman"/>
              <a:ea typeface="Times New Roman"/>
              <a:cs typeface="Times New Roman"/>
              <a:sym typeface="Times New Roman"/>
            </a:endParaRPr>
          </a:p>
        </p:txBody>
      </p:sp>
      <p:sp>
        <p:nvSpPr>
          <p:cNvPr id="286" name="Google Shape;286;p47"/>
          <p:cNvSpPr txBox="1">
            <a:spLocks noGrp="1"/>
          </p:cNvSpPr>
          <p:nvPr>
            <p:ph type="body" idx="1"/>
          </p:nvPr>
        </p:nvSpPr>
        <p:spPr>
          <a:xfrm>
            <a:off x="324050" y="1038091"/>
            <a:ext cx="7722300" cy="2763094"/>
          </a:xfrm>
          <a:prstGeom prst="rect">
            <a:avLst/>
          </a:prstGeom>
        </p:spPr>
        <p:txBody>
          <a:bodyPr spcFirstLastPara="1" wrap="square" lIns="91425" tIns="91425" rIns="91425" bIns="91425" anchor="t" anchorCtr="0">
            <a:noAutofit/>
          </a:bodyPr>
          <a:lstStyle/>
          <a:p>
            <a:pPr lvl="0" indent="-342900">
              <a:lnSpc>
                <a:spcPct val="115000"/>
              </a:lnSpc>
              <a:spcBef>
                <a:spcPts val="600"/>
              </a:spcBef>
              <a:buSzPts val="1800"/>
              <a:buFont typeface="Arial"/>
              <a:buChar char="●"/>
            </a:pPr>
            <a:r>
              <a:rPr lang="en-US" sz="1800" b="1" dirty="0">
                <a:latin typeface="Times New Roman"/>
                <a:ea typeface="Times New Roman"/>
                <a:cs typeface="Times New Roman"/>
                <a:sym typeface="Times New Roman"/>
              </a:rPr>
              <a:t>In the current world, there is a growing demand for software systems to recognize </a:t>
            </a:r>
            <a:r>
              <a:rPr lang="en-US" sz="1800" b="1" dirty="0" smtClean="0">
                <a:latin typeface="Times New Roman"/>
                <a:ea typeface="Times New Roman"/>
                <a:cs typeface="Times New Roman"/>
                <a:sym typeface="Times New Roman"/>
              </a:rPr>
              <a:t>characters written on a piece of paper </a:t>
            </a:r>
            <a:r>
              <a:rPr lang="en-US" sz="1800" b="1" dirty="0">
                <a:latin typeface="Times New Roman"/>
                <a:ea typeface="Times New Roman"/>
                <a:cs typeface="Times New Roman"/>
                <a:sym typeface="Times New Roman"/>
              </a:rPr>
              <a:t>in computer </a:t>
            </a:r>
            <a:r>
              <a:rPr lang="en-US" sz="1800" b="1" dirty="0" smtClean="0">
                <a:latin typeface="Times New Roman"/>
                <a:ea typeface="Times New Roman"/>
                <a:cs typeface="Times New Roman"/>
                <a:sym typeface="Times New Roman"/>
              </a:rPr>
              <a:t>systems.</a:t>
            </a: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r>
              <a:rPr lang="en-US" sz="1800" b="1" dirty="0" smtClean="0">
                <a:latin typeface="Times New Roman"/>
                <a:ea typeface="Times New Roman"/>
                <a:cs typeface="Times New Roman"/>
                <a:sym typeface="Times New Roman"/>
              </a:rPr>
              <a:t>Optical </a:t>
            </a:r>
            <a:r>
              <a:rPr lang="en-US" sz="1800" b="1" dirty="0">
                <a:latin typeface="Times New Roman"/>
                <a:ea typeface="Times New Roman"/>
                <a:cs typeface="Times New Roman"/>
                <a:sym typeface="Times New Roman"/>
              </a:rPr>
              <a:t>character recognition usually abbreviated to OCR, involves a computer system designed to translate images of typewritten text (usually captured by a scanner) into machine editable </a:t>
            </a:r>
            <a:r>
              <a:rPr lang="en-US" sz="1800" b="1" dirty="0" smtClean="0">
                <a:latin typeface="Times New Roman"/>
                <a:ea typeface="Times New Roman"/>
                <a:cs typeface="Times New Roman"/>
                <a:sym typeface="Times New Roman"/>
              </a:rPr>
              <a:t>text.</a:t>
            </a: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indent="-342900">
              <a:lnSpc>
                <a:spcPct val="115000"/>
              </a:lnSpc>
              <a:spcBef>
                <a:spcPts val="600"/>
              </a:spcBef>
              <a:buSzPts val="1800"/>
              <a:buFont typeface="Arial"/>
              <a:buChar char="●"/>
            </a:pPr>
            <a:r>
              <a:rPr lang="en-US" sz="1800" b="1" dirty="0">
                <a:latin typeface="Times New Roman"/>
                <a:ea typeface="Times New Roman"/>
                <a:cs typeface="Times New Roman"/>
                <a:sym typeface="Times New Roman"/>
              </a:rPr>
              <a:t>The scope of our project is to provide an efficient and enhanced software tool for reading and recognizing the characters in research, academic, governmental and business journals.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0" y="353698"/>
            <a:ext cx="91440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How does it work ?</a:t>
            </a:r>
            <a:endParaRPr sz="1800" u="sng" dirty="0">
              <a:latin typeface="Times New Roman"/>
              <a:ea typeface="Times New Roman"/>
              <a:cs typeface="Times New Roman"/>
              <a:sym typeface="Times New Roman"/>
            </a:endParaRPr>
          </a:p>
        </p:txBody>
      </p:sp>
      <p:sp>
        <p:nvSpPr>
          <p:cNvPr id="286" name="Google Shape;286;p47"/>
          <p:cNvSpPr txBox="1">
            <a:spLocks noGrp="1"/>
          </p:cNvSpPr>
          <p:nvPr>
            <p:ph type="body" idx="1"/>
          </p:nvPr>
        </p:nvSpPr>
        <p:spPr>
          <a:xfrm>
            <a:off x="324050" y="1038091"/>
            <a:ext cx="7722300" cy="2763094"/>
          </a:xfrm>
          <a:prstGeom prst="rect">
            <a:avLst/>
          </a:prstGeom>
        </p:spPr>
        <p:txBody>
          <a:bodyPr spcFirstLastPara="1" wrap="square" lIns="91425" tIns="91425" rIns="91425" bIns="91425" anchor="t" anchorCtr="0">
            <a:noAutofit/>
          </a:bodyPr>
          <a:lstStyle/>
          <a:p>
            <a:pPr lvl="0" indent="-342900">
              <a:lnSpc>
                <a:spcPct val="115000"/>
              </a:lnSpc>
              <a:spcBef>
                <a:spcPts val="600"/>
              </a:spcBef>
              <a:buSzPts val="1800"/>
              <a:buFont typeface="Arial"/>
              <a:buChar char="●"/>
            </a:pPr>
            <a:r>
              <a:rPr lang="en-US" sz="1800" b="1" u="sng" dirty="0">
                <a:latin typeface="Times New Roman"/>
                <a:ea typeface="Times New Roman"/>
                <a:cs typeface="Times New Roman"/>
                <a:sym typeface="Times New Roman"/>
              </a:rPr>
              <a:t>Step 1: Image Pre-Processing in </a:t>
            </a:r>
            <a:r>
              <a:rPr lang="en-US" sz="1800" b="1" u="sng" dirty="0" smtClean="0">
                <a:latin typeface="Times New Roman"/>
                <a:ea typeface="Times New Roman"/>
                <a:cs typeface="Times New Roman"/>
                <a:sym typeface="Times New Roman"/>
              </a:rPr>
              <a:t>OCR</a:t>
            </a:r>
            <a:r>
              <a:rPr lang="en-US" sz="1800" b="1" dirty="0" smtClean="0">
                <a:latin typeface="Times New Roman"/>
                <a:ea typeface="Times New Roman"/>
                <a:cs typeface="Times New Roman"/>
                <a:sym typeface="Times New Roman"/>
              </a:rPr>
              <a:t> - OCR </a:t>
            </a:r>
            <a:r>
              <a:rPr lang="en-US" sz="1800" b="1" dirty="0">
                <a:latin typeface="Times New Roman"/>
                <a:ea typeface="Times New Roman"/>
                <a:cs typeface="Times New Roman"/>
                <a:sym typeface="Times New Roman"/>
              </a:rPr>
              <a:t>software often pre-processes images to improve the chances of successful recognition. The aim of image pre-processing is an improvement of the actual image data. In this way, unwanted distortions are suppressed and specific image features are enhanced</a:t>
            </a:r>
            <a:r>
              <a:rPr lang="en-US" sz="1800" b="1" dirty="0" smtClean="0">
                <a:latin typeface="Times New Roman"/>
                <a:ea typeface="Times New Roman"/>
                <a:cs typeface="Times New Roman"/>
                <a:sym typeface="Times New Roman"/>
              </a:rPr>
              <a:t>.</a:t>
            </a: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r>
              <a:rPr lang="en-US" sz="1800" b="1" u="sng" dirty="0">
                <a:latin typeface="Times New Roman"/>
                <a:ea typeface="Times New Roman"/>
                <a:cs typeface="Times New Roman"/>
                <a:sym typeface="Times New Roman"/>
              </a:rPr>
              <a:t>Step 2: Character Recognition in </a:t>
            </a:r>
            <a:r>
              <a:rPr lang="en-US" sz="1800" b="1" u="sng" dirty="0" smtClean="0">
                <a:latin typeface="Times New Roman"/>
                <a:ea typeface="Times New Roman"/>
                <a:cs typeface="Times New Roman"/>
                <a:sym typeface="Times New Roman"/>
              </a:rPr>
              <a:t>OCR –</a:t>
            </a:r>
            <a:r>
              <a:rPr lang="en-US" sz="1800" b="1" dirty="0" smtClean="0">
                <a:latin typeface="Times New Roman"/>
                <a:ea typeface="Times New Roman"/>
                <a:cs typeface="Times New Roman"/>
                <a:sym typeface="Times New Roman"/>
              </a:rPr>
              <a:t> Now that our image has been processed it is now sent to the pytesseract library where the library converts the image to machine readable text. </a:t>
            </a:r>
            <a:endParaRPr lang="en-US" sz="18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93875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76370"/>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Layout (UI Design)</a:t>
            </a:r>
            <a:endParaRPr sz="1800" u="sng" dirty="0">
              <a:latin typeface="Times New Roman"/>
              <a:ea typeface="Times New Roman"/>
              <a:cs typeface="Times New Roman"/>
              <a:sym typeface="Times New Roman"/>
            </a:endParaRPr>
          </a:p>
        </p:txBody>
      </p:sp>
      <p:pic>
        <p:nvPicPr>
          <p:cNvPr id="2" name="Picture 1"/>
          <p:cNvPicPr>
            <a:picLocks noChangeAspect="1"/>
          </p:cNvPicPr>
          <p:nvPr/>
        </p:nvPicPr>
        <p:blipFill rotWithShape="1">
          <a:blip r:embed="rId3"/>
          <a:srcRect t="8819"/>
          <a:stretch/>
        </p:blipFill>
        <p:spPr>
          <a:xfrm>
            <a:off x="710361" y="970002"/>
            <a:ext cx="7723279" cy="3777830"/>
          </a:xfrm>
          <a:prstGeom prst="rect">
            <a:avLst/>
          </a:prstGeom>
        </p:spPr>
      </p:pic>
    </p:spTree>
    <p:extLst>
      <p:ext uri="{BB962C8B-B14F-4D97-AF65-F5344CB8AC3E}">
        <p14:creationId xmlns:p14="http://schemas.microsoft.com/office/powerpoint/2010/main" val="4260844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76370"/>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Layout (UI Design)</a:t>
            </a:r>
            <a:endParaRPr sz="1800" u="sng" dirty="0">
              <a:latin typeface="Times New Roman"/>
              <a:ea typeface="Times New Roman"/>
              <a:cs typeface="Times New Roman"/>
              <a:sym typeface="Times New Roman"/>
            </a:endParaRPr>
          </a:p>
        </p:txBody>
      </p:sp>
      <p:pic>
        <p:nvPicPr>
          <p:cNvPr id="3" name="Picture 2"/>
          <p:cNvPicPr>
            <a:picLocks noChangeAspect="1"/>
          </p:cNvPicPr>
          <p:nvPr/>
        </p:nvPicPr>
        <p:blipFill rotWithShape="1">
          <a:blip r:embed="rId3"/>
          <a:srcRect t="8973"/>
          <a:stretch/>
        </p:blipFill>
        <p:spPr>
          <a:xfrm>
            <a:off x="697291" y="962446"/>
            <a:ext cx="7736349" cy="3777830"/>
          </a:xfrm>
          <a:prstGeom prst="rect">
            <a:avLst/>
          </a:prstGeom>
        </p:spPr>
      </p:pic>
    </p:spTree>
    <p:extLst>
      <p:ext uri="{BB962C8B-B14F-4D97-AF65-F5344CB8AC3E}">
        <p14:creationId xmlns:p14="http://schemas.microsoft.com/office/powerpoint/2010/main" val="276466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76370"/>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Layout (UI Design)</a:t>
            </a:r>
            <a:endParaRPr sz="1800" u="sng" dirty="0">
              <a:latin typeface="Times New Roman"/>
              <a:ea typeface="Times New Roman"/>
              <a:cs typeface="Times New Roman"/>
              <a:sym typeface="Times New Roman"/>
            </a:endParaRPr>
          </a:p>
        </p:txBody>
      </p:sp>
      <p:pic>
        <p:nvPicPr>
          <p:cNvPr id="2" name="Picture 1"/>
          <p:cNvPicPr>
            <a:picLocks noChangeAspect="1"/>
          </p:cNvPicPr>
          <p:nvPr/>
        </p:nvPicPr>
        <p:blipFill rotWithShape="1">
          <a:blip r:embed="rId3"/>
          <a:srcRect t="8511"/>
          <a:stretch/>
        </p:blipFill>
        <p:spPr>
          <a:xfrm>
            <a:off x="736370" y="947333"/>
            <a:ext cx="7697269" cy="3777830"/>
          </a:xfrm>
          <a:prstGeom prst="rect">
            <a:avLst/>
          </a:prstGeom>
        </p:spPr>
      </p:pic>
    </p:spTree>
    <p:extLst>
      <p:ext uri="{BB962C8B-B14F-4D97-AF65-F5344CB8AC3E}">
        <p14:creationId xmlns:p14="http://schemas.microsoft.com/office/powerpoint/2010/main" val="147586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76370"/>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Layout (UI Design)</a:t>
            </a:r>
            <a:endParaRPr sz="1800" u="sng" dirty="0">
              <a:latin typeface="Times New Roman"/>
              <a:ea typeface="Times New Roman"/>
              <a:cs typeface="Times New Roman"/>
              <a:sym typeface="Times New Roman"/>
            </a:endParaRPr>
          </a:p>
        </p:txBody>
      </p:sp>
      <p:pic>
        <p:nvPicPr>
          <p:cNvPr id="3" name="Picture 2"/>
          <p:cNvPicPr>
            <a:picLocks noChangeAspect="1"/>
          </p:cNvPicPr>
          <p:nvPr/>
        </p:nvPicPr>
        <p:blipFill rotWithShape="1">
          <a:blip r:embed="rId3"/>
          <a:srcRect t="4505"/>
          <a:stretch/>
        </p:blipFill>
        <p:spPr>
          <a:xfrm>
            <a:off x="884795" y="947334"/>
            <a:ext cx="7374411" cy="3777830"/>
          </a:xfrm>
          <a:prstGeom prst="rect">
            <a:avLst/>
          </a:prstGeom>
        </p:spPr>
      </p:pic>
    </p:spTree>
    <p:extLst>
      <p:ext uri="{BB962C8B-B14F-4D97-AF65-F5344CB8AC3E}">
        <p14:creationId xmlns:p14="http://schemas.microsoft.com/office/powerpoint/2010/main" val="357885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68813"/>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Software Used</a:t>
            </a:r>
            <a:endParaRPr sz="1800" u="sng" dirty="0">
              <a:latin typeface="Times New Roman"/>
              <a:ea typeface="Times New Roman"/>
              <a:cs typeface="Times New Roman"/>
              <a:sym typeface="Times New Roman"/>
            </a:endParaRPr>
          </a:p>
        </p:txBody>
      </p:sp>
      <p:sp>
        <p:nvSpPr>
          <p:cNvPr id="4" name="Google Shape;286;p47"/>
          <p:cNvSpPr txBox="1">
            <a:spLocks noGrp="1"/>
          </p:cNvSpPr>
          <p:nvPr>
            <p:ph type="body" idx="1"/>
          </p:nvPr>
        </p:nvSpPr>
        <p:spPr>
          <a:xfrm>
            <a:off x="324050" y="954964"/>
            <a:ext cx="7722300" cy="2763094"/>
          </a:xfrm>
          <a:prstGeom prst="rect">
            <a:avLst/>
          </a:prstGeom>
        </p:spPr>
        <p:txBody>
          <a:bodyPr spcFirstLastPara="1" wrap="square" lIns="91425" tIns="91425" rIns="91425" bIns="91425" anchor="t" anchorCtr="0">
            <a:noAutofit/>
          </a:bodyPr>
          <a:lstStyle/>
          <a:p>
            <a:pPr lvl="0" indent="-342900">
              <a:lnSpc>
                <a:spcPct val="115000"/>
              </a:lnSpc>
              <a:spcBef>
                <a:spcPts val="600"/>
              </a:spcBef>
              <a:buSzPts val="1800"/>
              <a:buFont typeface="Arial"/>
              <a:buChar char="●"/>
            </a:pPr>
            <a:r>
              <a:rPr lang="en-US" sz="1800" b="1" u="sng" dirty="0" smtClean="0">
                <a:latin typeface="Times New Roman"/>
                <a:ea typeface="Times New Roman"/>
                <a:cs typeface="Times New Roman"/>
                <a:sym typeface="Times New Roman"/>
              </a:rPr>
              <a:t>Flask -</a:t>
            </a:r>
            <a:r>
              <a:rPr lang="en-US" sz="1800" b="1" dirty="0">
                <a:latin typeface="Times New Roman"/>
                <a:ea typeface="Times New Roman"/>
                <a:cs typeface="Times New Roman"/>
                <a:sym typeface="Times New Roman"/>
              </a:rPr>
              <a:t> Flask is a popular Python web </a:t>
            </a:r>
            <a:r>
              <a:rPr lang="en-US" sz="1800" b="1" dirty="0" smtClean="0">
                <a:latin typeface="Times New Roman"/>
                <a:ea typeface="Times New Roman"/>
                <a:cs typeface="Times New Roman"/>
                <a:sym typeface="Times New Roman"/>
              </a:rPr>
              <a:t>framework. It </a:t>
            </a:r>
            <a:r>
              <a:rPr lang="en-US" sz="1800" b="1" dirty="0">
                <a:latin typeface="Times New Roman"/>
                <a:ea typeface="Times New Roman"/>
                <a:cs typeface="Times New Roman"/>
                <a:sym typeface="Times New Roman"/>
              </a:rPr>
              <a:t>is a third-party Python library used for developing web applications. Flask is based on the </a:t>
            </a:r>
            <a:r>
              <a:rPr lang="en-US" sz="1800" b="1" dirty="0" err="1">
                <a:latin typeface="Times New Roman"/>
                <a:ea typeface="Times New Roman"/>
                <a:cs typeface="Times New Roman"/>
                <a:sym typeface="Times New Roman"/>
              </a:rPr>
              <a:t>Werkzeg</a:t>
            </a:r>
            <a:r>
              <a:rPr lang="en-US" sz="1800" b="1" dirty="0">
                <a:latin typeface="Times New Roman"/>
                <a:ea typeface="Times New Roman"/>
                <a:cs typeface="Times New Roman"/>
                <a:sym typeface="Times New Roman"/>
              </a:rPr>
              <a:t> </a:t>
            </a:r>
            <a:r>
              <a:rPr lang="en-IN" sz="1800" b="1" dirty="0">
                <a:latin typeface="Times New Roman" panose="02020603050405020304" pitchFamily="18" charset="0"/>
                <a:cs typeface="Times New Roman" panose="02020603050405020304" pitchFamily="18" charset="0"/>
              </a:rPr>
              <a:t>Web Server Gateway </a:t>
            </a:r>
            <a:r>
              <a:rPr lang="en-IN" sz="1800" b="1" dirty="0" smtClean="0">
                <a:latin typeface="Times New Roman" panose="02020603050405020304" pitchFamily="18" charset="0"/>
                <a:cs typeface="Times New Roman" panose="02020603050405020304" pitchFamily="18" charset="0"/>
              </a:rPr>
              <a:t>Interface (</a:t>
            </a:r>
            <a:r>
              <a:rPr lang="en-US" sz="1800" b="1" dirty="0" smtClean="0">
                <a:latin typeface="Times New Roman"/>
                <a:ea typeface="Times New Roman"/>
                <a:cs typeface="Times New Roman"/>
                <a:sym typeface="Times New Roman"/>
              </a:rPr>
              <a:t>WSGI) </a:t>
            </a:r>
            <a:r>
              <a:rPr lang="en-US" sz="1800" b="1" dirty="0">
                <a:latin typeface="Times New Roman"/>
                <a:ea typeface="Times New Roman"/>
                <a:cs typeface="Times New Roman"/>
                <a:sym typeface="Times New Roman"/>
              </a:rPr>
              <a:t>toolkit and the Jinja2 template engine. </a:t>
            </a:r>
            <a:endParaRPr lang="en-US" sz="1800" b="1" dirty="0" smtClean="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endParaRPr lang="en-US" sz="1800" b="1"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r>
              <a:rPr lang="en-US" sz="1800" b="1" u="sng" dirty="0" smtClean="0">
                <a:latin typeface="Times New Roman"/>
                <a:ea typeface="Times New Roman"/>
                <a:cs typeface="Times New Roman"/>
                <a:sym typeface="Times New Roman"/>
              </a:rPr>
              <a:t>HTML &amp; CSS -</a:t>
            </a:r>
            <a:r>
              <a:rPr lang="en-US" sz="1800" b="1" dirty="0">
                <a:latin typeface="Times New Roman"/>
                <a:ea typeface="Times New Roman"/>
                <a:cs typeface="Times New Roman"/>
                <a:sym typeface="Times New Roman"/>
              </a:rPr>
              <a:t> The </a:t>
            </a:r>
            <a:r>
              <a:rPr lang="en-US" sz="1800" b="1" dirty="0" err="1">
                <a:latin typeface="Times New Roman"/>
                <a:ea typeface="Times New Roman"/>
                <a:cs typeface="Times New Roman"/>
                <a:sym typeface="Times New Roman"/>
              </a:rPr>
              <a:t>HyperText</a:t>
            </a:r>
            <a:r>
              <a:rPr lang="en-US" sz="1800" b="1" dirty="0">
                <a:latin typeface="Times New Roman"/>
                <a:ea typeface="Times New Roman"/>
                <a:cs typeface="Times New Roman"/>
                <a:sym typeface="Times New Roman"/>
              </a:rPr>
              <a:t> Markup Language, or HTML is the standard markup language for documents designed to be displayed in a web browser. It can be assisted by technologies such as Cascading Style </a:t>
            </a:r>
            <a:r>
              <a:rPr lang="en-US" sz="1800" b="1" dirty="0" smtClean="0">
                <a:latin typeface="Times New Roman"/>
                <a:ea typeface="Times New Roman"/>
                <a:cs typeface="Times New Roman"/>
                <a:sym typeface="Times New Roman"/>
              </a:rPr>
              <a:t>Sheets which  </a:t>
            </a:r>
            <a:r>
              <a:rPr lang="en-US" sz="1800" b="1" dirty="0">
                <a:latin typeface="Times New Roman"/>
                <a:ea typeface="Times New Roman"/>
                <a:cs typeface="Times New Roman"/>
                <a:sym typeface="Times New Roman"/>
              </a:rPr>
              <a:t>is a style sheet language used for describing the presentation of a document written in a markup language such as HTML. CSS is a cornerstone technology of the World Wide Web, alongside </a:t>
            </a:r>
            <a:r>
              <a:rPr lang="en-US" sz="1800" b="1" dirty="0" smtClean="0">
                <a:latin typeface="Times New Roman"/>
                <a:ea typeface="Times New Roman"/>
                <a:cs typeface="Times New Roman"/>
                <a:sym typeface="Times New Roman"/>
              </a:rPr>
              <a:t>HTML.</a:t>
            </a:r>
            <a:endParaRPr lang="en-US" sz="18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674482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324050" y="368813"/>
            <a:ext cx="7722300" cy="475200"/>
          </a:xfrm>
          <a:prstGeom prst="rect">
            <a:avLst/>
          </a:prstGeom>
        </p:spPr>
        <p:txBody>
          <a:bodyPr spcFirstLastPara="1" wrap="square" lIns="91425" tIns="91425" rIns="91425" bIns="91425" anchor="ctr" anchorCtr="0">
            <a:noAutofit/>
          </a:bodyPr>
          <a:lstStyle/>
          <a:p>
            <a:pPr lvl="0" algn="ctr"/>
            <a:r>
              <a:rPr lang="en-IN" sz="1800" u="sng" dirty="0" smtClean="0">
                <a:latin typeface="Times New Roman"/>
                <a:ea typeface="Times New Roman"/>
                <a:cs typeface="Times New Roman"/>
                <a:sym typeface="Times New Roman"/>
              </a:rPr>
              <a:t>Software Used</a:t>
            </a:r>
            <a:endParaRPr sz="1800" u="sng" dirty="0">
              <a:latin typeface="Times New Roman"/>
              <a:ea typeface="Times New Roman"/>
              <a:cs typeface="Times New Roman"/>
              <a:sym typeface="Times New Roman"/>
            </a:endParaRPr>
          </a:p>
        </p:txBody>
      </p:sp>
      <p:sp>
        <p:nvSpPr>
          <p:cNvPr id="4" name="Google Shape;286;p47"/>
          <p:cNvSpPr txBox="1">
            <a:spLocks noGrp="1"/>
          </p:cNvSpPr>
          <p:nvPr>
            <p:ph type="body" idx="1"/>
          </p:nvPr>
        </p:nvSpPr>
        <p:spPr>
          <a:xfrm>
            <a:off x="324050" y="1038091"/>
            <a:ext cx="7722300" cy="2763094"/>
          </a:xfrm>
          <a:prstGeom prst="rect">
            <a:avLst/>
          </a:prstGeom>
        </p:spPr>
        <p:txBody>
          <a:bodyPr spcFirstLastPara="1" wrap="square" lIns="91425" tIns="91425" rIns="91425" bIns="91425" anchor="t" anchorCtr="0">
            <a:noAutofit/>
          </a:bodyPr>
          <a:lstStyle/>
          <a:p>
            <a:pPr lvl="0" indent="-342900">
              <a:lnSpc>
                <a:spcPct val="115000"/>
              </a:lnSpc>
              <a:spcBef>
                <a:spcPts val="600"/>
              </a:spcBef>
              <a:buSzPts val="1800"/>
              <a:buFont typeface="Arial"/>
              <a:buChar char="●"/>
            </a:pPr>
            <a:r>
              <a:rPr lang="en-US" sz="1800" b="1" u="sng" dirty="0" smtClean="0">
                <a:latin typeface="Times New Roman"/>
                <a:ea typeface="Times New Roman"/>
                <a:cs typeface="Times New Roman"/>
                <a:sym typeface="Times New Roman"/>
              </a:rPr>
              <a:t>Pillow -</a:t>
            </a:r>
            <a:r>
              <a:rPr lang="en-US" sz="1800" b="1" dirty="0">
                <a:latin typeface="Times New Roman"/>
                <a:ea typeface="Times New Roman"/>
                <a:cs typeface="Times New Roman"/>
                <a:sym typeface="Times New Roman"/>
              </a:rPr>
              <a:t> Python Imaging Library is a free and open-source additional library for the Python programming language that adds support for opening, manipulating, and saving many different image file formats</a:t>
            </a:r>
            <a:r>
              <a:rPr lang="en-US" sz="1800" b="1" dirty="0" smtClean="0">
                <a:latin typeface="Times New Roman"/>
                <a:ea typeface="Times New Roman"/>
                <a:cs typeface="Times New Roman"/>
                <a:sym typeface="Times New Roman"/>
              </a:rPr>
              <a:t>.</a:t>
            </a:r>
          </a:p>
          <a:p>
            <a:pPr lvl="0" indent="-342900">
              <a:lnSpc>
                <a:spcPct val="115000"/>
              </a:lnSpc>
              <a:spcBef>
                <a:spcPts val="600"/>
              </a:spcBef>
              <a:buSzPts val="1800"/>
              <a:buFont typeface="Arial"/>
              <a:buChar char="●"/>
            </a:pPr>
            <a:endParaRPr lang="en-US" sz="1800" b="1" u="sng" dirty="0">
              <a:latin typeface="Times New Roman"/>
              <a:ea typeface="Times New Roman"/>
              <a:cs typeface="Times New Roman"/>
              <a:sym typeface="Times New Roman"/>
            </a:endParaRPr>
          </a:p>
          <a:p>
            <a:pPr lvl="0" indent="-342900">
              <a:lnSpc>
                <a:spcPct val="115000"/>
              </a:lnSpc>
              <a:spcBef>
                <a:spcPts val="600"/>
              </a:spcBef>
              <a:buSzPts val="1800"/>
              <a:buFont typeface="Arial"/>
              <a:buChar char="●"/>
            </a:pPr>
            <a:r>
              <a:rPr lang="en-US" sz="1800" b="1" u="sng" dirty="0" err="1" smtClean="0">
                <a:latin typeface="Times New Roman"/>
                <a:ea typeface="Times New Roman"/>
                <a:cs typeface="Times New Roman"/>
                <a:sym typeface="Times New Roman"/>
              </a:rPr>
              <a:t>Numpy</a:t>
            </a:r>
            <a:r>
              <a:rPr lang="en-US" sz="1800" b="1" u="sng" dirty="0" smtClean="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NumPy</a:t>
            </a:r>
            <a:r>
              <a:rPr lang="en-US" sz="1800" b="1" dirty="0">
                <a:latin typeface="Times New Roman"/>
                <a:ea typeface="Times New Roman"/>
                <a:cs typeface="Times New Roman"/>
                <a:sym typeface="Times New Roman"/>
              </a:rPr>
              <a:t> stands for Numerical Python.  It is an open source project and you can use it freely. </a:t>
            </a:r>
            <a:r>
              <a:rPr lang="en-US" sz="1800" b="1" dirty="0" err="1">
                <a:latin typeface="Times New Roman"/>
                <a:ea typeface="Times New Roman"/>
                <a:cs typeface="Times New Roman"/>
                <a:sym typeface="Times New Roman"/>
              </a:rPr>
              <a:t>NumPy</a:t>
            </a:r>
            <a:r>
              <a:rPr lang="en-US" sz="1800" b="1" dirty="0">
                <a:latin typeface="Times New Roman"/>
                <a:ea typeface="Times New Roman"/>
                <a:cs typeface="Times New Roman"/>
                <a:sym typeface="Times New Roman"/>
              </a:rPr>
              <a:t> is a Python library used for working with arrays. By reading the image as a </a:t>
            </a:r>
            <a:r>
              <a:rPr lang="en-US" sz="1800" b="1" dirty="0" err="1">
                <a:latin typeface="Times New Roman"/>
                <a:ea typeface="Times New Roman"/>
                <a:cs typeface="Times New Roman"/>
                <a:sym typeface="Times New Roman"/>
              </a:rPr>
              <a:t>NumPy</a:t>
            </a:r>
            <a:r>
              <a:rPr lang="en-US" sz="1800" b="1" dirty="0">
                <a:latin typeface="Times New Roman"/>
                <a:ea typeface="Times New Roman"/>
                <a:cs typeface="Times New Roman"/>
                <a:sym typeface="Times New Roman"/>
              </a:rPr>
              <a:t> array ,various image processing can be performed using </a:t>
            </a:r>
            <a:r>
              <a:rPr lang="en-US" sz="1800" b="1" dirty="0" err="1">
                <a:latin typeface="Times New Roman"/>
                <a:ea typeface="Times New Roman"/>
                <a:cs typeface="Times New Roman"/>
                <a:sym typeface="Times New Roman"/>
              </a:rPr>
              <a:t>NumPy</a:t>
            </a:r>
            <a:r>
              <a:rPr lang="en-US" sz="1800" b="1" dirty="0">
                <a:latin typeface="Times New Roman"/>
                <a:ea typeface="Times New Roman"/>
                <a:cs typeface="Times New Roman"/>
                <a:sym typeface="Times New Roman"/>
              </a:rPr>
              <a:t> functions.</a:t>
            </a:r>
          </a:p>
          <a:p>
            <a:pPr lvl="0" indent="-342900">
              <a:lnSpc>
                <a:spcPct val="115000"/>
              </a:lnSpc>
              <a:spcBef>
                <a:spcPts val="600"/>
              </a:spcBef>
              <a:buSzPts val="1800"/>
              <a:buFont typeface="Arial"/>
              <a:buChar char="●"/>
            </a:pPr>
            <a:endParaRPr lang="en-US" sz="1800" b="1" u="sng"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16472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Blackboard Background by Slidesgo">
  <a:themeElements>
    <a:clrScheme name="Simple Light">
      <a:dk1>
        <a:srgbClr val="D752A4"/>
      </a:dk1>
      <a:lt1>
        <a:srgbClr val="31A9EA"/>
      </a:lt1>
      <a:dk2>
        <a:srgbClr val="F9DC01"/>
      </a:dk2>
      <a:lt2>
        <a:srgbClr val="595959"/>
      </a:lt2>
      <a:accent1>
        <a:srgbClr val="FFFFFF"/>
      </a:accent1>
      <a:accent2>
        <a:srgbClr val="D752A4"/>
      </a:accent2>
      <a:accent3>
        <a:srgbClr val="31A9EA"/>
      </a:accent3>
      <a:accent4>
        <a:srgbClr val="F9DC01"/>
      </a:accent4>
      <a:accent5>
        <a:srgbClr val="595959"/>
      </a:accent5>
      <a:accent6>
        <a:srgbClr val="FFFFFF"/>
      </a:accent6>
      <a:hlink>
        <a:srgbClr val="D752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642</Words>
  <Application>Microsoft Office PowerPoint</Application>
  <PresentationFormat>On-screen Show (16:9)</PresentationFormat>
  <Paragraphs>41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Quicksand</vt:lpstr>
      <vt:lpstr>Times New Roman</vt:lpstr>
      <vt:lpstr>Reenie Beanie</vt:lpstr>
      <vt:lpstr>Arial</vt:lpstr>
      <vt:lpstr>Simple Blackboard Background by Slidesgo</vt:lpstr>
      <vt:lpstr>OCR Character Recognition</vt:lpstr>
      <vt:lpstr>Introduction</vt:lpstr>
      <vt:lpstr>How does it work ?</vt:lpstr>
      <vt:lpstr>Layout (UI Design)</vt:lpstr>
      <vt:lpstr>Layout (UI Design)</vt:lpstr>
      <vt:lpstr>Layout (UI Design)</vt:lpstr>
      <vt:lpstr>Layout (UI Design)</vt:lpstr>
      <vt:lpstr>Software Used</vt:lpstr>
      <vt:lpstr>Software Used</vt:lpstr>
      <vt:lpstr>Conclusion &amp; 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Undecidability  &amp;  Decidability</dc:title>
  <cp:lastModifiedBy>Anmaya Agarwal</cp:lastModifiedBy>
  <cp:revision>40</cp:revision>
  <dcterms:modified xsi:type="dcterms:W3CDTF">2021-04-05T04:37:04Z</dcterms:modified>
</cp:coreProperties>
</file>