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8A7869-DC46-460A-AB8C-661672265E1E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828AD8-921F-4273-AD7D-CAA131602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youtu.be/V3akvIu1y6I?si=YV94LOUSU9ikHtO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4) HR Questions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 Skills Assignment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571480"/>
            <a:ext cx="8401080" cy="555468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Outline your career goals and where you see yourself in the next few years.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 few years, I see myself continuing to grow in my career and taking on more responsibility. My career goal is to become  a good  developer and start my own company .</a:t>
            </a:r>
          </a:p>
          <a:p>
            <a:endParaRPr lang="en-US" sz="2000" dirty="0"/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Detail the roles and industries you are interested in.</a:t>
            </a:r>
          </a:p>
          <a:p>
            <a:pPr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	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 smtClean="0"/>
              <a:t>I am interested in roles where I can apply my technical skills to design, develop, and maintain software applications. I’ve knowledge of python programming,html,css,database etc.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571480"/>
            <a:ext cx="8043890" cy="544832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Highlight specific goals or milestones you aim to achieve.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My aim is I take experience in IT company and after 5/6 years </a:t>
            </a:r>
            <a:r>
              <a:rPr lang="en-US" sz="2000" dirty="0" err="1" smtClean="0"/>
              <a:t>i</a:t>
            </a:r>
            <a:r>
              <a:rPr lang="en-US" sz="2000" dirty="0" smtClean="0"/>
              <a:t> start my own company</a:t>
            </a:r>
          </a:p>
          <a:p>
            <a:pPr lvl="1">
              <a:buNone/>
            </a:pPr>
            <a:r>
              <a:rPr lang="en-US" sz="2000" dirty="0" smtClean="0"/>
              <a:t> </a:t>
            </a:r>
          </a:p>
          <a:p>
            <a:pPr marL="77724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https://youtu.be/V3akvIu1y6I?si=YV94LOUSU9ikHtOu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</TotalTime>
  <Words>101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Soft Skills Assignment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Assignment</dc:title>
  <dc:creator>Admin</dc:creator>
  <cp:lastModifiedBy>Admin</cp:lastModifiedBy>
  <cp:revision>6</cp:revision>
  <dcterms:created xsi:type="dcterms:W3CDTF">2024-07-07T11:27:09Z</dcterms:created>
  <dcterms:modified xsi:type="dcterms:W3CDTF">2024-07-13T04:47:00Z</dcterms:modified>
</cp:coreProperties>
</file>