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7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C5F02F-BEDB-46F2-99D7-AF642965D8CD}" type="datetimeFigureOut">
              <a:rPr lang="en-US" smtClean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01E50F7-4255-4F31-A4EE-E00CF4B542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youtu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3 Projects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 Skills Assignment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Describe a key project you have worked on or are currently working on.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project domain is  vehicle rental website.	</a:t>
            </a:r>
          </a:p>
          <a:p>
            <a:r>
              <a:rPr lang="en-US" sz="1800" dirty="0" smtClean="0"/>
              <a:t>The vehicle rental website system is a user-friendly online platform designed to facilitate the rental process of vehicles for users.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Explain the technologies used, the scope of the project, and its objectives.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technological stack consisting of HTML, CSS, Bootstrap, PHP, MySQL, and the XAMPP development.</a:t>
            </a:r>
            <a:endParaRPr lang="en-US" sz="1600" dirty="0" smtClean="0"/>
          </a:p>
          <a:p>
            <a:r>
              <a:rPr lang="en-US" sz="2000" dirty="0" smtClean="0"/>
              <a:t>The scope of a vehicle rental website involves booking system, Payment system, Search and Filters, vehicle Listing, Reservation  features etc.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Highlight the challenges faced and how you addressed them, showcasing your problem solving skills.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Challenges with </a:t>
            </a:r>
            <a:r>
              <a:rPr lang="en-US" sz="2000" dirty="0" smtClean="0"/>
              <a:t>vehicle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Rental Business </a:t>
            </a:r>
            <a:r>
              <a:rPr lang="en-US" sz="2000" dirty="0"/>
              <a:t>Booking and Pricing </a:t>
            </a:r>
            <a:r>
              <a:rPr lang="en-US" sz="2000" dirty="0" smtClean="0"/>
              <a:t>Management,</a:t>
            </a:r>
            <a:r>
              <a:rPr lang="en-US" sz="2000" dirty="0"/>
              <a:t> Brand </a:t>
            </a:r>
            <a:r>
              <a:rPr lang="en-US" sz="2000" dirty="0" smtClean="0"/>
              <a:t>Awareness, User Registration and Authentication, . Limited Accessibility etc.</a:t>
            </a:r>
          </a:p>
          <a:p>
            <a:r>
              <a:rPr lang="en-US" sz="2000" dirty="0" smtClean="0"/>
              <a:t>Google ,Chat GPT, Ai  help to solve the problem 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https://youtu.be/zBXqw1buJRI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84</TotalTime>
  <Words>144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Soft Skills Assignment</vt:lpstr>
      <vt:lpstr>Describe a key project you have worked on or are currently working on.</vt:lpstr>
      <vt:lpstr>Explain the technologies used, the scope of the project, and its objectives.</vt:lpstr>
      <vt:lpstr>Highlight the challenges faced and how you addressed them, showcasing your problem solving skills.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Assignment</dc:title>
  <dc:creator>Admin</dc:creator>
  <cp:lastModifiedBy>Admin</cp:lastModifiedBy>
  <cp:revision>5</cp:revision>
  <dcterms:created xsi:type="dcterms:W3CDTF">2024-06-20T06:47:32Z</dcterms:created>
  <dcterms:modified xsi:type="dcterms:W3CDTF">2024-06-26T18:09:45Z</dcterms:modified>
</cp:coreProperties>
</file>